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65" r:id="rId2"/>
  </p:sldIdLst>
  <p:sldSz cx="34747200" cy="23774400"/>
  <p:notesSz cx="6858000" cy="9144000"/>
  <p:defaultTextStyle>
    <a:defPPr>
      <a:defRPr lang="en-US"/>
    </a:defPPr>
    <a:lvl1pPr marL="0" algn="l" defTabSz="2808499" rtl="0" eaLnBrk="1" latinLnBrk="0" hangingPunct="1">
      <a:defRPr sz="5530" kern="1200">
        <a:solidFill>
          <a:schemeClr val="tx1"/>
        </a:solidFill>
        <a:latin typeface="+mn-lt"/>
        <a:ea typeface="+mn-ea"/>
        <a:cs typeface="+mn-cs"/>
      </a:defRPr>
    </a:lvl1pPr>
    <a:lvl2pPr marL="1404251" algn="l" defTabSz="2808499" rtl="0" eaLnBrk="1" latinLnBrk="0" hangingPunct="1">
      <a:defRPr sz="5530" kern="1200">
        <a:solidFill>
          <a:schemeClr val="tx1"/>
        </a:solidFill>
        <a:latin typeface="+mn-lt"/>
        <a:ea typeface="+mn-ea"/>
        <a:cs typeface="+mn-cs"/>
      </a:defRPr>
    </a:lvl2pPr>
    <a:lvl3pPr marL="2808499" algn="l" defTabSz="2808499" rtl="0" eaLnBrk="1" latinLnBrk="0" hangingPunct="1">
      <a:defRPr sz="5530" kern="1200">
        <a:solidFill>
          <a:schemeClr val="tx1"/>
        </a:solidFill>
        <a:latin typeface="+mn-lt"/>
        <a:ea typeface="+mn-ea"/>
        <a:cs typeface="+mn-cs"/>
      </a:defRPr>
    </a:lvl3pPr>
    <a:lvl4pPr marL="4212744" algn="l" defTabSz="2808499" rtl="0" eaLnBrk="1" latinLnBrk="0" hangingPunct="1">
      <a:defRPr sz="5530" kern="1200">
        <a:solidFill>
          <a:schemeClr val="tx1"/>
        </a:solidFill>
        <a:latin typeface="+mn-lt"/>
        <a:ea typeface="+mn-ea"/>
        <a:cs typeface="+mn-cs"/>
      </a:defRPr>
    </a:lvl4pPr>
    <a:lvl5pPr marL="5616995" algn="l" defTabSz="2808499" rtl="0" eaLnBrk="1" latinLnBrk="0" hangingPunct="1">
      <a:defRPr sz="5530" kern="1200">
        <a:solidFill>
          <a:schemeClr val="tx1"/>
        </a:solidFill>
        <a:latin typeface="+mn-lt"/>
        <a:ea typeface="+mn-ea"/>
        <a:cs typeface="+mn-cs"/>
      </a:defRPr>
    </a:lvl5pPr>
    <a:lvl6pPr marL="7021246" algn="l" defTabSz="2808499" rtl="0" eaLnBrk="1" latinLnBrk="0" hangingPunct="1">
      <a:defRPr sz="5530" kern="1200">
        <a:solidFill>
          <a:schemeClr val="tx1"/>
        </a:solidFill>
        <a:latin typeface="+mn-lt"/>
        <a:ea typeface="+mn-ea"/>
        <a:cs typeface="+mn-cs"/>
      </a:defRPr>
    </a:lvl6pPr>
    <a:lvl7pPr marL="8425491" algn="l" defTabSz="2808499" rtl="0" eaLnBrk="1" latinLnBrk="0" hangingPunct="1">
      <a:defRPr sz="5530" kern="1200">
        <a:solidFill>
          <a:schemeClr val="tx1"/>
        </a:solidFill>
        <a:latin typeface="+mn-lt"/>
        <a:ea typeface="+mn-ea"/>
        <a:cs typeface="+mn-cs"/>
      </a:defRPr>
    </a:lvl7pPr>
    <a:lvl8pPr marL="9829740" algn="l" defTabSz="2808499" rtl="0" eaLnBrk="1" latinLnBrk="0" hangingPunct="1">
      <a:defRPr sz="5530" kern="1200">
        <a:solidFill>
          <a:schemeClr val="tx1"/>
        </a:solidFill>
        <a:latin typeface="+mn-lt"/>
        <a:ea typeface="+mn-ea"/>
        <a:cs typeface="+mn-cs"/>
      </a:defRPr>
    </a:lvl8pPr>
    <a:lvl9pPr marL="11233991" algn="l" defTabSz="2808499" rtl="0" eaLnBrk="1" latinLnBrk="0" hangingPunct="1">
      <a:defRPr sz="553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44" userDrawn="1">
          <p15:clr>
            <a:srgbClr val="A4A3A4"/>
          </p15:clr>
        </p15:guide>
        <p15:guide id="2" pos="336" userDrawn="1">
          <p15:clr>
            <a:srgbClr val="A4A3A4"/>
          </p15:clr>
        </p15:guide>
        <p15:guide id="3" pos="21552" userDrawn="1">
          <p15:clr>
            <a:srgbClr val="A4A3A4"/>
          </p15:clr>
        </p15:guide>
        <p15:guide id="4" orient="horz" pos="13800" userDrawn="1">
          <p15:clr>
            <a:srgbClr val="A4A3A4"/>
          </p15:clr>
        </p15:guide>
        <p15:guide id="5" orient="horz" pos="1152" userDrawn="1">
          <p15:clr>
            <a:srgbClr val="A4A3A4"/>
          </p15:clr>
        </p15:guide>
        <p15:guide id="6" pos="1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D9DE"/>
    <a:srgbClr val="94A3D4"/>
    <a:srgbClr val="2E8652"/>
    <a:srgbClr val="7EB761"/>
    <a:srgbClr val="65964F"/>
    <a:srgbClr val="46C279"/>
    <a:srgbClr val="74A0A4"/>
    <a:srgbClr val="2F528F"/>
    <a:srgbClr val="3B9696"/>
    <a:srgbClr val="EDC3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53" autoAdjust="0"/>
    <p:restoredTop sz="95371" autoAdjust="0"/>
  </p:normalViewPr>
  <p:slideViewPr>
    <p:cSldViewPr snapToGrid="0" snapToObjects="1">
      <p:cViewPr>
        <p:scale>
          <a:sx n="36" d="100"/>
          <a:sy n="36" d="100"/>
        </p:scale>
        <p:origin x="19" y="-1670"/>
      </p:cViewPr>
      <p:guideLst>
        <p:guide orient="horz" pos="2544"/>
        <p:guide pos="336"/>
        <p:guide pos="21552"/>
        <p:guide orient="horz" pos="13800"/>
        <p:guide orient="horz" pos="1152"/>
        <p:guide pos="1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66C0E7-C00F-774A-9DAF-632C869C4D86}" type="datetimeFigureOut">
              <a:rPr lang="en-US" smtClean="0"/>
              <a:t>1/30/2020</a:t>
            </a:fld>
            <a:endParaRPr lang="en-US"/>
          </a:p>
        </p:txBody>
      </p:sp>
      <p:sp>
        <p:nvSpPr>
          <p:cNvPr id="4" name="Slide Image Placeholder 3"/>
          <p:cNvSpPr>
            <a:spLocks noGrp="1" noRot="1" noChangeAspect="1"/>
          </p:cNvSpPr>
          <p:nvPr>
            <p:ph type="sldImg" idx="2"/>
          </p:nvPr>
        </p:nvSpPr>
        <p:spPr>
          <a:xfrm>
            <a:off x="1173163" y="1143000"/>
            <a:ext cx="45116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1B95A-AA7C-1B41-920C-0563EF3F654A}" type="slidenum">
              <a:rPr lang="en-US" smtClean="0"/>
              <a:t>‹#›</a:t>
            </a:fld>
            <a:endParaRPr lang="en-US"/>
          </a:p>
        </p:txBody>
      </p:sp>
    </p:spTree>
    <p:extLst>
      <p:ext uri="{BB962C8B-B14F-4D97-AF65-F5344CB8AC3E}">
        <p14:creationId xmlns:p14="http://schemas.microsoft.com/office/powerpoint/2010/main" val="1759323367"/>
      </p:ext>
    </p:extLst>
  </p:cSld>
  <p:clrMap bg1="lt1" tx1="dk1" bg2="lt2" tx2="dk2" accent1="accent1" accent2="accent2" accent3="accent3" accent4="accent4" accent5="accent5" accent6="accent6" hlink="hlink" folHlink="folHlink"/>
  <p:notesStyle>
    <a:lvl1pPr marL="0" algn="l" defTabSz="2808499" rtl="0" eaLnBrk="1" latinLnBrk="0" hangingPunct="1">
      <a:defRPr sz="3686" kern="1200">
        <a:solidFill>
          <a:schemeClr val="tx1"/>
        </a:solidFill>
        <a:latin typeface="+mn-lt"/>
        <a:ea typeface="+mn-ea"/>
        <a:cs typeface="+mn-cs"/>
      </a:defRPr>
    </a:lvl1pPr>
    <a:lvl2pPr marL="1404251" algn="l" defTabSz="2808499" rtl="0" eaLnBrk="1" latinLnBrk="0" hangingPunct="1">
      <a:defRPr sz="3686" kern="1200">
        <a:solidFill>
          <a:schemeClr val="tx1"/>
        </a:solidFill>
        <a:latin typeface="+mn-lt"/>
        <a:ea typeface="+mn-ea"/>
        <a:cs typeface="+mn-cs"/>
      </a:defRPr>
    </a:lvl2pPr>
    <a:lvl3pPr marL="2808499" algn="l" defTabSz="2808499" rtl="0" eaLnBrk="1" latinLnBrk="0" hangingPunct="1">
      <a:defRPr sz="3686" kern="1200">
        <a:solidFill>
          <a:schemeClr val="tx1"/>
        </a:solidFill>
        <a:latin typeface="+mn-lt"/>
        <a:ea typeface="+mn-ea"/>
        <a:cs typeface="+mn-cs"/>
      </a:defRPr>
    </a:lvl3pPr>
    <a:lvl4pPr marL="4212744" algn="l" defTabSz="2808499" rtl="0" eaLnBrk="1" latinLnBrk="0" hangingPunct="1">
      <a:defRPr sz="3686" kern="1200">
        <a:solidFill>
          <a:schemeClr val="tx1"/>
        </a:solidFill>
        <a:latin typeface="+mn-lt"/>
        <a:ea typeface="+mn-ea"/>
        <a:cs typeface="+mn-cs"/>
      </a:defRPr>
    </a:lvl4pPr>
    <a:lvl5pPr marL="5616995" algn="l" defTabSz="2808499" rtl="0" eaLnBrk="1" latinLnBrk="0" hangingPunct="1">
      <a:defRPr sz="3686" kern="1200">
        <a:solidFill>
          <a:schemeClr val="tx1"/>
        </a:solidFill>
        <a:latin typeface="+mn-lt"/>
        <a:ea typeface="+mn-ea"/>
        <a:cs typeface="+mn-cs"/>
      </a:defRPr>
    </a:lvl5pPr>
    <a:lvl6pPr marL="7021246" algn="l" defTabSz="2808499" rtl="0" eaLnBrk="1" latinLnBrk="0" hangingPunct="1">
      <a:defRPr sz="3686" kern="1200">
        <a:solidFill>
          <a:schemeClr val="tx1"/>
        </a:solidFill>
        <a:latin typeface="+mn-lt"/>
        <a:ea typeface="+mn-ea"/>
        <a:cs typeface="+mn-cs"/>
      </a:defRPr>
    </a:lvl6pPr>
    <a:lvl7pPr marL="8425491" algn="l" defTabSz="2808499" rtl="0" eaLnBrk="1" latinLnBrk="0" hangingPunct="1">
      <a:defRPr sz="3686" kern="1200">
        <a:solidFill>
          <a:schemeClr val="tx1"/>
        </a:solidFill>
        <a:latin typeface="+mn-lt"/>
        <a:ea typeface="+mn-ea"/>
        <a:cs typeface="+mn-cs"/>
      </a:defRPr>
    </a:lvl7pPr>
    <a:lvl8pPr marL="9829740" algn="l" defTabSz="2808499" rtl="0" eaLnBrk="1" latinLnBrk="0" hangingPunct="1">
      <a:defRPr sz="3686" kern="1200">
        <a:solidFill>
          <a:schemeClr val="tx1"/>
        </a:solidFill>
        <a:latin typeface="+mn-lt"/>
        <a:ea typeface="+mn-ea"/>
        <a:cs typeface="+mn-cs"/>
      </a:defRPr>
    </a:lvl8pPr>
    <a:lvl9pPr marL="11233991" algn="l" defTabSz="2808499" rtl="0" eaLnBrk="1" latinLnBrk="0" hangingPunct="1">
      <a:defRPr sz="36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1143000"/>
            <a:ext cx="45116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1B95A-AA7C-1B41-920C-0563EF3F654A}" type="slidenum">
              <a:rPr lang="en-US" smtClean="0"/>
              <a:t>1</a:t>
            </a:fld>
            <a:endParaRPr lang="en-US"/>
          </a:p>
        </p:txBody>
      </p:sp>
    </p:spTree>
    <p:extLst>
      <p:ext uri="{BB962C8B-B14F-4D97-AF65-F5344CB8AC3E}">
        <p14:creationId xmlns:p14="http://schemas.microsoft.com/office/powerpoint/2010/main" val="2676935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06040" y="3890859"/>
            <a:ext cx="29535120" cy="8277013"/>
          </a:xfrm>
        </p:spPr>
        <p:txBody>
          <a:bodyPr anchor="b"/>
          <a:lstStyle>
            <a:lvl1pPr algn="ctr">
              <a:defRPr sz="20800"/>
            </a:lvl1pPr>
          </a:lstStyle>
          <a:p>
            <a:r>
              <a:rPr lang="en-US"/>
              <a:t>Click to edit Master title style</a:t>
            </a:r>
            <a:endParaRPr lang="en-US" dirty="0"/>
          </a:p>
        </p:txBody>
      </p:sp>
      <p:sp>
        <p:nvSpPr>
          <p:cNvPr id="3" name="Subtitle 2"/>
          <p:cNvSpPr>
            <a:spLocks noGrp="1"/>
          </p:cNvSpPr>
          <p:nvPr>
            <p:ph type="subTitle" idx="1"/>
          </p:nvPr>
        </p:nvSpPr>
        <p:spPr>
          <a:xfrm>
            <a:off x="4343400" y="12487065"/>
            <a:ext cx="26060400" cy="5739975"/>
          </a:xfrm>
        </p:spPr>
        <p:txBody>
          <a:bodyPr/>
          <a:lstStyle>
            <a:lvl1pPr marL="0" indent="0" algn="ctr">
              <a:buNone/>
              <a:defRPr sz="8320"/>
            </a:lvl1pPr>
            <a:lvl2pPr marL="1584975" indent="0" algn="ctr">
              <a:buNone/>
              <a:defRPr sz="6933"/>
            </a:lvl2pPr>
            <a:lvl3pPr marL="3169950" indent="0" algn="ctr">
              <a:buNone/>
              <a:defRPr sz="6240"/>
            </a:lvl3pPr>
            <a:lvl4pPr marL="4754926" indent="0" algn="ctr">
              <a:buNone/>
              <a:defRPr sz="5547"/>
            </a:lvl4pPr>
            <a:lvl5pPr marL="6339901" indent="0" algn="ctr">
              <a:buNone/>
              <a:defRPr sz="5547"/>
            </a:lvl5pPr>
            <a:lvl6pPr marL="7924876" indent="0" algn="ctr">
              <a:buNone/>
              <a:defRPr sz="5547"/>
            </a:lvl6pPr>
            <a:lvl7pPr marL="9509851" indent="0" algn="ctr">
              <a:buNone/>
              <a:defRPr sz="5547"/>
            </a:lvl7pPr>
            <a:lvl8pPr marL="11094827" indent="0" algn="ctr">
              <a:buNone/>
              <a:defRPr sz="5547"/>
            </a:lvl8pPr>
            <a:lvl9pPr marL="12679802" indent="0" algn="ctr">
              <a:buNone/>
              <a:defRPr sz="5547"/>
            </a:lvl9pPr>
          </a:lstStyle>
          <a:p>
            <a:r>
              <a:rPr lang="en-US"/>
              <a:t>Click to edit Master subtitle style</a:t>
            </a:r>
            <a:endParaRPr lang="en-US" dirty="0"/>
          </a:p>
        </p:txBody>
      </p:sp>
      <p:sp>
        <p:nvSpPr>
          <p:cNvPr id="4" name="Date Placeholder 3"/>
          <p:cNvSpPr>
            <a:spLocks noGrp="1"/>
          </p:cNvSpPr>
          <p:nvPr>
            <p:ph type="dt" sz="half" idx="10"/>
          </p:nvPr>
        </p:nvSpPr>
        <p:spPr>
          <a:xfrm>
            <a:off x="2388870" y="22035352"/>
            <a:ext cx="7818120" cy="1265767"/>
          </a:xfrm>
          <a:prstGeom prst="rect">
            <a:avLst/>
          </a:prstGeom>
        </p:spPr>
        <p:txBody>
          <a:bodyPr/>
          <a:lstStyle/>
          <a:p>
            <a:fld id="{DB63AA71-EC35-1842-AFDC-A8E982FA0177}" type="datetimeFigureOut">
              <a:rPr lang="en-US" smtClean="0"/>
              <a:t>1/30/2020</a:t>
            </a:fld>
            <a:endParaRPr lang="en-US"/>
          </a:p>
        </p:txBody>
      </p:sp>
      <p:sp>
        <p:nvSpPr>
          <p:cNvPr id="5" name="Footer Placeholder 4"/>
          <p:cNvSpPr>
            <a:spLocks noGrp="1"/>
          </p:cNvSpPr>
          <p:nvPr>
            <p:ph type="ftr" sz="quarter" idx="11"/>
          </p:nvPr>
        </p:nvSpPr>
        <p:spPr>
          <a:xfrm>
            <a:off x="11510010" y="22035352"/>
            <a:ext cx="11727180" cy="1265767"/>
          </a:xfrm>
          <a:prstGeom prst="rect">
            <a:avLst/>
          </a:prstGeom>
        </p:spPr>
        <p:txBody>
          <a:bodyPr/>
          <a:lstStyle/>
          <a:p>
            <a:endParaRPr lang="en-US"/>
          </a:p>
        </p:txBody>
      </p:sp>
      <p:sp>
        <p:nvSpPr>
          <p:cNvPr id="6" name="Slide Number Placeholder 5"/>
          <p:cNvSpPr>
            <a:spLocks noGrp="1"/>
          </p:cNvSpPr>
          <p:nvPr>
            <p:ph type="sldNum" sz="quarter" idx="12"/>
          </p:nvPr>
        </p:nvSpPr>
        <p:spPr>
          <a:xfrm>
            <a:off x="24540210" y="22035352"/>
            <a:ext cx="7818120" cy="1265767"/>
          </a:xfrm>
          <a:prstGeom prst="rect">
            <a:avLst/>
          </a:prstGeom>
        </p:spPr>
        <p:txBody>
          <a:bodyPr/>
          <a:lstStyle/>
          <a:p>
            <a:fld id="{A67F74AF-7FEA-BC42-ADC7-20F0E69B694F}" type="slidenum">
              <a:rPr lang="en-US" smtClean="0"/>
              <a:t>‹#›</a:t>
            </a:fld>
            <a:endParaRPr lang="en-US"/>
          </a:p>
        </p:txBody>
      </p:sp>
    </p:spTree>
  </p:cSld>
  <p:clrMapOvr>
    <a:masterClrMapping/>
  </p:clrMapOvr>
  <p:extLst>
    <p:ext uri="{DCECCB84-F9BA-43D5-87BE-67443E8EF086}">
      <p15:sldGuideLst xmlns:p15="http://schemas.microsoft.com/office/powerpoint/2012/main">
        <p15:guide id="1" pos="3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388870" y="22035352"/>
            <a:ext cx="7818120" cy="1265767"/>
          </a:xfrm>
          <a:prstGeom prst="rect">
            <a:avLst/>
          </a:prstGeom>
        </p:spPr>
        <p:txBody>
          <a:bodyPr/>
          <a:lstStyle/>
          <a:p>
            <a:fld id="{DB63AA71-EC35-1842-AFDC-A8E982FA0177}" type="datetimeFigureOut">
              <a:rPr lang="en-US" smtClean="0"/>
              <a:t>1/30/2020</a:t>
            </a:fld>
            <a:endParaRPr lang="en-US"/>
          </a:p>
        </p:txBody>
      </p:sp>
      <p:sp>
        <p:nvSpPr>
          <p:cNvPr id="5" name="Footer Placeholder 4"/>
          <p:cNvSpPr>
            <a:spLocks noGrp="1"/>
          </p:cNvSpPr>
          <p:nvPr>
            <p:ph type="ftr" sz="quarter" idx="11"/>
          </p:nvPr>
        </p:nvSpPr>
        <p:spPr>
          <a:xfrm>
            <a:off x="11510010" y="22035352"/>
            <a:ext cx="11727180" cy="1265767"/>
          </a:xfrm>
          <a:prstGeom prst="rect">
            <a:avLst/>
          </a:prstGeom>
        </p:spPr>
        <p:txBody>
          <a:bodyPr/>
          <a:lstStyle/>
          <a:p>
            <a:endParaRPr lang="en-US"/>
          </a:p>
        </p:txBody>
      </p:sp>
      <p:sp>
        <p:nvSpPr>
          <p:cNvPr id="6" name="Slide Number Placeholder 5"/>
          <p:cNvSpPr>
            <a:spLocks noGrp="1"/>
          </p:cNvSpPr>
          <p:nvPr>
            <p:ph type="sldNum" sz="quarter" idx="12"/>
          </p:nvPr>
        </p:nvSpPr>
        <p:spPr>
          <a:xfrm>
            <a:off x="24540210" y="22035352"/>
            <a:ext cx="7818120" cy="1265767"/>
          </a:xfrm>
          <a:prstGeom prst="rect">
            <a:avLst/>
          </a:prstGeom>
        </p:spPr>
        <p:txBody>
          <a:bodyPr/>
          <a:lstStyle/>
          <a:p>
            <a:fld id="{A67F74AF-7FEA-BC42-ADC7-20F0E69B694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4865967" y="1265767"/>
            <a:ext cx="7492365" cy="201477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388872" y="1265767"/>
            <a:ext cx="22042755" cy="201477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388870" y="22035352"/>
            <a:ext cx="7818120" cy="1265767"/>
          </a:xfrm>
          <a:prstGeom prst="rect">
            <a:avLst/>
          </a:prstGeom>
        </p:spPr>
        <p:txBody>
          <a:bodyPr/>
          <a:lstStyle/>
          <a:p>
            <a:fld id="{DB63AA71-EC35-1842-AFDC-A8E982FA0177}" type="datetimeFigureOut">
              <a:rPr lang="en-US" smtClean="0"/>
              <a:t>1/30/2020</a:t>
            </a:fld>
            <a:endParaRPr lang="en-US"/>
          </a:p>
        </p:txBody>
      </p:sp>
      <p:sp>
        <p:nvSpPr>
          <p:cNvPr id="5" name="Footer Placeholder 4"/>
          <p:cNvSpPr>
            <a:spLocks noGrp="1"/>
          </p:cNvSpPr>
          <p:nvPr>
            <p:ph type="ftr" sz="quarter" idx="11"/>
          </p:nvPr>
        </p:nvSpPr>
        <p:spPr>
          <a:xfrm>
            <a:off x="11510010" y="22035352"/>
            <a:ext cx="11727180" cy="1265767"/>
          </a:xfrm>
          <a:prstGeom prst="rect">
            <a:avLst/>
          </a:prstGeom>
        </p:spPr>
        <p:txBody>
          <a:bodyPr/>
          <a:lstStyle/>
          <a:p>
            <a:endParaRPr lang="en-US"/>
          </a:p>
        </p:txBody>
      </p:sp>
      <p:sp>
        <p:nvSpPr>
          <p:cNvPr id="6" name="Slide Number Placeholder 5"/>
          <p:cNvSpPr>
            <a:spLocks noGrp="1"/>
          </p:cNvSpPr>
          <p:nvPr>
            <p:ph type="sldNum" sz="quarter" idx="12"/>
          </p:nvPr>
        </p:nvSpPr>
        <p:spPr>
          <a:xfrm>
            <a:off x="24540210" y="22035352"/>
            <a:ext cx="7818120" cy="1265767"/>
          </a:xfrm>
          <a:prstGeom prst="rect">
            <a:avLst/>
          </a:prstGeom>
        </p:spPr>
        <p:txBody>
          <a:bodyPr/>
          <a:lstStyle/>
          <a:p>
            <a:fld id="{A67F74AF-7FEA-BC42-ADC7-20F0E69B694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388870" y="22035352"/>
            <a:ext cx="7818120" cy="1265767"/>
          </a:xfrm>
          <a:prstGeom prst="rect">
            <a:avLst/>
          </a:prstGeom>
        </p:spPr>
        <p:txBody>
          <a:bodyPr/>
          <a:lstStyle/>
          <a:p>
            <a:fld id="{DB63AA71-EC35-1842-AFDC-A8E982FA0177}" type="datetimeFigureOut">
              <a:rPr lang="en-US" smtClean="0"/>
              <a:t>1/30/2020</a:t>
            </a:fld>
            <a:endParaRPr lang="en-US"/>
          </a:p>
        </p:txBody>
      </p:sp>
      <p:sp>
        <p:nvSpPr>
          <p:cNvPr id="5" name="Footer Placeholder 4"/>
          <p:cNvSpPr>
            <a:spLocks noGrp="1"/>
          </p:cNvSpPr>
          <p:nvPr>
            <p:ph type="ftr" sz="quarter" idx="11"/>
          </p:nvPr>
        </p:nvSpPr>
        <p:spPr>
          <a:xfrm>
            <a:off x="11510010" y="22035352"/>
            <a:ext cx="11727180" cy="1265767"/>
          </a:xfrm>
          <a:prstGeom prst="rect">
            <a:avLst/>
          </a:prstGeom>
        </p:spPr>
        <p:txBody>
          <a:bodyPr/>
          <a:lstStyle/>
          <a:p>
            <a:endParaRPr lang="en-US"/>
          </a:p>
        </p:txBody>
      </p:sp>
      <p:sp>
        <p:nvSpPr>
          <p:cNvPr id="6" name="Slide Number Placeholder 5"/>
          <p:cNvSpPr>
            <a:spLocks noGrp="1"/>
          </p:cNvSpPr>
          <p:nvPr>
            <p:ph type="sldNum" sz="quarter" idx="12"/>
          </p:nvPr>
        </p:nvSpPr>
        <p:spPr>
          <a:xfrm>
            <a:off x="24540210" y="22035352"/>
            <a:ext cx="7818120" cy="1265767"/>
          </a:xfrm>
          <a:prstGeom prst="rect">
            <a:avLst/>
          </a:prstGeom>
        </p:spPr>
        <p:txBody>
          <a:bodyPr/>
          <a:lstStyle/>
          <a:p>
            <a:fld id="{A67F74AF-7FEA-BC42-ADC7-20F0E69B694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70774" y="5927097"/>
            <a:ext cx="29969460" cy="9889488"/>
          </a:xfrm>
        </p:spPr>
        <p:txBody>
          <a:bodyPr anchor="b"/>
          <a:lstStyle>
            <a:lvl1pPr>
              <a:defRPr sz="20800"/>
            </a:lvl1pPr>
          </a:lstStyle>
          <a:p>
            <a:r>
              <a:rPr lang="en-US"/>
              <a:t>Click to edit Master title style</a:t>
            </a:r>
            <a:endParaRPr lang="en-US" dirty="0"/>
          </a:p>
        </p:txBody>
      </p:sp>
      <p:sp>
        <p:nvSpPr>
          <p:cNvPr id="3" name="Text Placeholder 2"/>
          <p:cNvSpPr>
            <a:spLocks noGrp="1"/>
          </p:cNvSpPr>
          <p:nvPr>
            <p:ph type="body" idx="1"/>
          </p:nvPr>
        </p:nvSpPr>
        <p:spPr>
          <a:xfrm>
            <a:off x="2370774" y="15910144"/>
            <a:ext cx="29969460" cy="5200648"/>
          </a:xfrm>
        </p:spPr>
        <p:txBody>
          <a:bodyPr/>
          <a:lstStyle>
            <a:lvl1pPr marL="0" indent="0">
              <a:buNone/>
              <a:defRPr sz="8320">
                <a:solidFill>
                  <a:schemeClr val="tx1"/>
                </a:solidFill>
              </a:defRPr>
            </a:lvl1pPr>
            <a:lvl2pPr marL="1584975" indent="0">
              <a:buNone/>
              <a:defRPr sz="6933">
                <a:solidFill>
                  <a:schemeClr val="tx1">
                    <a:tint val="75000"/>
                  </a:schemeClr>
                </a:solidFill>
              </a:defRPr>
            </a:lvl2pPr>
            <a:lvl3pPr marL="3169950" indent="0">
              <a:buNone/>
              <a:defRPr sz="6240">
                <a:solidFill>
                  <a:schemeClr val="tx1">
                    <a:tint val="75000"/>
                  </a:schemeClr>
                </a:solidFill>
              </a:defRPr>
            </a:lvl3pPr>
            <a:lvl4pPr marL="4754926" indent="0">
              <a:buNone/>
              <a:defRPr sz="5547">
                <a:solidFill>
                  <a:schemeClr val="tx1">
                    <a:tint val="75000"/>
                  </a:schemeClr>
                </a:solidFill>
              </a:defRPr>
            </a:lvl4pPr>
            <a:lvl5pPr marL="6339901" indent="0">
              <a:buNone/>
              <a:defRPr sz="5547">
                <a:solidFill>
                  <a:schemeClr val="tx1">
                    <a:tint val="75000"/>
                  </a:schemeClr>
                </a:solidFill>
              </a:defRPr>
            </a:lvl5pPr>
            <a:lvl6pPr marL="7924876" indent="0">
              <a:buNone/>
              <a:defRPr sz="5547">
                <a:solidFill>
                  <a:schemeClr val="tx1">
                    <a:tint val="75000"/>
                  </a:schemeClr>
                </a:solidFill>
              </a:defRPr>
            </a:lvl6pPr>
            <a:lvl7pPr marL="9509851" indent="0">
              <a:buNone/>
              <a:defRPr sz="5547">
                <a:solidFill>
                  <a:schemeClr val="tx1">
                    <a:tint val="75000"/>
                  </a:schemeClr>
                </a:solidFill>
              </a:defRPr>
            </a:lvl7pPr>
            <a:lvl8pPr marL="11094827" indent="0">
              <a:buNone/>
              <a:defRPr sz="5547">
                <a:solidFill>
                  <a:schemeClr val="tx1">
                    <a:tint val="75000"/>
                  </a:schemeClr>
                </a:solidFill>
              </a:defRPr>
            </a:lvl8pPr>
            <a:lvl9pPr marL="12679802" indent="0">
              <a:buNone/>
              <a:defRPr sz="554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388870" y="22035352"/>
            <a:ext cx="7818120" cy="1265767"/>
          </a:xfrm>
          <a:prstGeom prst="rect">
            <a:avLst/>
          </a:prstGeom>
        </p:spPr>
        <p:txBody>
          <a:bodyPr/>
          <a:lstStyle/>
          <a:p>
            <a:fld id="{DB63AA71-EC35-1842-AFDC-A8E982FA0177}" type="datetimeFigureOut">
              <a:rPr lang="en-US" smtClean="0"/>
              <a:t>1/30/2020</a:t>
            </a:fld>
            <a:endParaRPr lang="en-US"/>
          </a:p>
        </p:txBody>
      </p:sp>
      <p:sp>
        <p:nvSpPr>
          <p:cNvPr id="5" name="Footer Placeholder 4"/>
          <p:cNvSpPr>
            <a:spLocks noGrp="1"/>
          </p:cNvSpPr>
          <p:nvPr>
            <p:ph type="ftr" sz="quarter" idx="11"/>
          </p:nvPr>
        </p:nvSpPr>
        <p:spPr>
          <a:xfrm>
            <a:off x="11510010" y="22035352"/>
            <a:ext cx="11727180" cy="1265767"/>
          </a:xfrm>
          <a:prstGeom prst="rect">
            <a:avLst/>
          </a:prstGeom>
        </p:spPr>
        <p:txBody>
          <a:bodyPr/>
          <a:lstStyle/>
          <a:p>
            <a:endParaRPr lang="en-US"/>
          </a:p>
        </p:txBody>
      </p:sp>
      <p:sp>
        <p:nvSpPr>
          <p:cNvPr id="6" name="Slide Number Placeholder 5"/>
          <p:cNvSpPr>
            <a:spLocks noGrp="1"/>
          </p:cNvSpPr>
          <p:nvPr>
            <p:ph type="sldNum" sz="quarter" idx="12"/>
          </p:nvPr>
        </p:nvSpPr>
        <p:spPr>
          <a:xfrm>
            <a:off x="24540210" y="22035352"/>
            <a:ext cx="7818120" cy="1265767"/>
          </a:xfrm>
          <a:prstGeom prst="rect">
            <a:avLst/>
          </a:prstGeom>
        </p:spPr>
        <p:txBody>
          <a:bodyPr/>
          <a:lstStyle/>
          <a:p>
            <a:fld id="{A67F74AF-7FEA-BC42-ADC7-20F0E69B694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8870" y="6328834"/>
            <a:ext cx="14767560" cy="15084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7590770" y="6328834"/>
            <a:ext cx="14767560" cy="15084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388870" y="22035352"/>
            <a:ext cx="7818120" cy="1265767"/>
          </a:xfrm>
          <a:prstGeom prst="rect">
            <a:avLst/>
          </a:prstGeom>
        </p:spPr>
        <p:txBody>
          <a:bodyPr/>
          <a:lstStyle/>
          <a:p>
            <a:fld id="{DB63AA71-EC35-1842-AFDC-A8E982FA0177}" type="datetimeFigureOut">
              <a:rPr lang="en-US" smtClean="0"/>
              <a:t>1/30/2020</a:t>
            </a:fld>
            <a:endParaRPr lang="en-US"/>
          </a:p>
        </p:txBody>
      </p:sp>
      <p:sp>
        <p:nvSpPr>
          <p:cNvPr id="6" name="Footer Placeholder 5"/>
          <p:cNvSpPr>
            <a:spLocks noGrp="1"/>
          </p:cNvSpPr>
          <p:nvPr>
            <p:ph type="ftr" sz="quarter" idx="11"/>
          </p:nvPr>
        </p:nvSpPr>
        <p:spPr>
          <a:xfrm>
            <a:off x="11510010" y="22035352"/>
            <a:ext cx="11727180" cy="1265767"/>
          </a:xfrm>
          <a:prstGeom prst="rect">
            <a:avLst/>
          </a:prstGeom>
        </p:spPr>
        <p:txBody>
          <a:bodyPr/>
          <a:lstStyle/>
          <a:p>
            <a:endParaRPr lang="en-US"/>
          </a:p>
        </p:txBody>
      </p:sp>
      <p:sp>
        <p:nvSpPr>
          <p:cNvPr id="7" name="Slide Number Placeholder 6"/>
          <p:cNvSpPr>
            <a:spLocks noGrp="1"/>
          </p:cNvSpPr>
          <p:nvPr>
            <p:ph type="sldNum" sz="quarter" idx="12"/>
          </p:nvPr>
        </p:nvSpPr>
        <p:spPr>
          <a:xfrm>
            <a:off x="24540210" y="22035352"/>
            <a:ext cx="7818120" cy="1265767"/>
          </a:xfrm>
          <a:prstGeom prst="rect">
            <a:avLst/>
          </a:prstGeom>
        </p:spPr>
        <p:txBody>
          <a:bodyPr/>
          <a:lstStyle/>
          <a:p>
            <a:fld id="{A67F74AF-7FEA-BC42-ADC7-20F0E69B694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93396" y="1265772"/>
            <a:ext cx="29969460" cy="4595285"/>
          </a:xfrm>
        </p:spPr>
        <p:txBody>
          <a:bodyPr/>
          <a:lstStyle/>
          <a:p>
            <a:r>
              <a:rPr lang="en-US"/>
              <a:t>Click to edit Master title style</a:t>
            </a:r>
            <a:endParaRPr lang="en-US" dirty="0"/>
          </a:p>
        </p:txBody>
      </p:sp>
      <p:sp>
        <p:nvSpPr>
          <p:cNvPr id="3" name="Text Placeholder 2"/>
          <p:cNvSpPr>
            <a:spLocks noGrp="1"/>
          </p:cNvSpPr>
          <p:nvPr>
            <p:ph type="body" idx="1"/>
          </p:nvPr>
        </p:nvSpPr>
        <p:spPr>
          <a:xfrm>
            <a:off x="2393400" y="5828032"/>
            <a:ext cx="14699692" cy="2856228"/>
          </a:xfrm>
        </p:spPr>
        <p:txBody>
          <a:bodyPr anchor="b"/>
          <a:lstStyle>
            <a:lvl1pPr marL="0" indent="0">
              <a:buNone/>
              <a:defRPr sz="8320" b="1"/>
            </a:lvl1pPr>
            <a:lvl2pPr marL="1584975" indent="0">
              <a:buNone/>
              <a:defRPr sz="6933" b="1"/>
            </a:lvl2pPr>
            <a:lvl3pPr marL="3169950" indent="0">
              <a:buNone/>
              <a:defRPr sz="6240" b="1"/>
            </a:lvl3pPr>
            <a:lvl4pPr marL="4754926" indent="0">
              <a:buNone/>
              <a:defRPr sz="5547" b="1"/>
            </a:lvl4pPr>
            <a:lvl5pPr marL="6339901" indent="0">
              <a:buNone/>
              <a:defRPr sz="5547" b="1"/>
            </a:lvl5pPr>
            <a:lvl6pPr marL="7924876" indent="0">
              <a:buNone/>
              <a:defRPr sz="5547" b="1"/>
            </a:lvl6pPr>
            <a:lvl7pPr marL="9509851" indent="0">
              <a:buNone/>
              <a:defRPr sz="5547" b="1"/>
            </a:lvl7pPr>
            <a:lvl8pPr marL="11094827" indent="0">
              <a:buNone/>
              <a:defRPr sz="5547" b="1"/>
            </a:lvl8pPr>
            <a:lvl9pPr marL="12679802" indent="0">
              <a:buNone/>
              <a:defRPr sz="5547" b="1"/>
            </a:lvl9pPr>
          </a:lstStyle>
          <a:p>
            <a:pPr lvl="0"/>
            <a:r>
              <a:rPr lang="en-US"/>
              <a:t>Click to edit Master text styles</a:t>
            </a:r>
          </a:p>
        </p:txBody>
      </p:sp>
      <p:sp>
        <p:nvSpPr>
          <p:cNvPr id="4" name="Content Placeholder 3"/>
          <p:cNvSpPr>
            <a:spLocks noGrp="1"/>
          </p:cNvSpPr>
          <p:nvPr>
            <p:ph sz="half" idx="2"/>
          </p:nvPr>
        </p:nvSpPr>
        <p:spPr>
          <a:xfrm>
            <a:off x="2393400" y="8684260"/>
            <a:ext cx="14699692" cy="1277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7590772" y="5828032"/>
            <a:ext cx="14772086" cy="2856228"/>
          </a:xfrm>
        </p:spPr>
        <p:txBody>
          <a:bodyPr anchor="b"/>
          <a:lstStyle>
            <a:lvl1pPr marL="0" indent="0">
              <a:buNone/>
              <a:defRPr sz="8320" b="1"/>
            </a:lvl1pPr>
            <a:lvl2pPr marL="1584975" indent="0">
              <a:buNone/>
              <a:defRPr sz="6933" b="1"/>
            </a:lvl2pPr>
            <a:lvl3pPr marL="3169950" indent="0">
              <a:buNone/>
              <a:defRPr sz="6240" b="1"/>
            </a:lvl3pPr>
            <a:lvl4pPr marL="4754926" indent="0">
              <a:buNone/>
              <a:defRPr sz="5547" b="1"/>
            </a:lvl4pPr>
            <a:lvl5pPr marL="6339901" indent="0">
              <a:buNone/>
              <a:defRPr sz="5547" b="1"/>
            </a:lvl5pPr>
            <a:lvl6pPr marL="7924876" indent="0">
              <a:buNone/>
              <a:defRPr sz="5547" b="1"/>
            </a:lvl6pPr>
            <a:lvl7pPr marL="9509851" indent="0">
              <a:buNone/>
              <a:defRPr sz="5547" b="1"/>
            </a:lvl7pPr>
            <a:lvl8pPr marL="11094827" indent="0">
              <a:buNone/>
              <a:defRPr sz="5547" b="1"/>
            </a:lvl8pPr>
            <a:lvl9pPr marL="12679802" indent="0">
              <a:buNone/>
              <a:defRPr sz="5547" b="1"/>
            </a:lvl9pPr>
          </a:lstStyle>
          <a:p>
            <a:pPr lvl="0"/>
            <a:r>
              <a:rPr lang="en-US"/>
              <a:t>Click to edit Master text styles</a:t>
            </a:r>
          </a:p>
        </p:txBody>
      </p:sp>
      <p:sp>
        <p:nvSpPr>
          <p:cNvPr id="6" name="Content Placeholder 5"/>
          <p:cNvSpPr>
            <a:spLocks noGrp="1"/>
          </p:cNvSpPr>
          <p:nvPr>
            <p:ph sz="quarter" idx="4"/>
          </p:nvPr>
        </p:nvSpPr>
        <p:spPr>
          <a:xfrm>
            <a:off x="17590772" y="8684260"/>
            <a:ext cx="14772086" cy="1277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388870" y="22035352"/>
            <a:ext cx="7818120" cy="1265767"/>
          </a:xfrm>
          <a:prstGeom prst="rect">
            <a:avLst/>
          </a:prstGeom>
        </p:spPr>
        <p:txBody>
          <a:bodyPr/>
          <a:lstStyle/>
          <a:p>
            <a:fld id="{DB63AA71-EC35-1842-AFDC-A8E982FA0177}" type="datetimeFigureOut">
              <a:rPr lang="en-US" smtClean="0"/>
              <a:t>1/30/2020</a:t>
            </a:fld>
            <a:endParaRPr lang="en-US"/>
          </a:p>
        </p:txBody>
      </p:sp>
      <p:sp>
        <p:nvSpPr>
          <p:cNvPr id="8" name="Footer Placeholder 7"/>
          <p:cNvSpPr>
            <a:spLocks noGrp="1"/>
          </p:cNvSpPr>
          <p:nvPr>
            <p:ph type="ftr" sz="quarter" idx="11"/>
          </p:nvPr>
        </p:nvSpPr>
        <p:spPr>
          <a:xfrm>
            <a:off x="11510010" y="22035352"/>
            <a:ext cx="11727180" cy="1265767"/>
          </a:xfrm>
          <a:prstGeom prst="rect">
            <a:avLst/>
          </a:prstGeom>
        </p:spPr>
        <p:txBody>
          <a:bodyPr/>
          <a:lstStyle/>
          <a:p>
            <a:endParaRPr lang="en-US"/>
          </a:p>
        </p:txBody>
      </p:sp>
      <p:sp>
        <p:nvSpPr>
          <p:cNvPr id="9" name="Slide Number Placeholder 8"/>
          <p:cNvSpPr>
            <a:spLocks noGrp="1"/>
          </p:cNvSpPr>
          <p:nvPr>
            <p:ph type="sldNum" sz="quarter" idx="12"/>
          </p:nvPr>
        </p:nvSpPr>
        <p:spPr>
          <a:xfrm>
            <a:off x="24540210" y="22035352"/>
            <a:ext cx="7818120" cy="1265767"/>
          </a:xfrm>
          <a:prstGeom prst="rect">
            <a:avLst/>
          </a:prstGeom>
        </p:spPr>
        <p:txBody>
          <a:bodyPr/>
          <a:lstStyle/>
          <a:p>
            <a:fld id="{A67F74AF-7FEA-BC42-ADC7-20F0E69B694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2388870" y="22035352"/>
            <a:ext cx="7818120" cy="1265767"/>
          </a:xfrm>
          <a:prstGeom prst="rect">
            <a:avLst/>
          </a:prstGeom>
        </p:spPr>
        <p:txBody>
          <a:bodyPr/>
          <a:lstStyle/>
          <a:p>
            <a:fld id="{DB63AA71-EC35-1842-AFDC-A8E982FA0177}" type="datetimeFigureOut">
              <a:rPr lang="en-US" smtClean="0"/>
              <a:t>1/30/2020</a:t>
            </a:fld>
            <a:endParaRPr lang="en-US"/>
          </a:p>
        </p:txBody>
      </p:sp>
      <p:sp>
        <p:nvSpPr>
          <p:cNvPr id="4" name="Footer Placeholder 3"/>
          <p:cNvSpPr>
            <a:spLocks noGrp="1"/>
          </p:cNvSpPr>
          <p:nvPr>
            <p:ph type="ftr" sz="quarter" idx="11"/>
          </p:nvPr>
        </p:nvSpPr>
        <p:spPr>
          <a:xfrm>
            <a:off x="11510010" y="22035352"/>
            <a:ext cx="11727180" cy="1265767"/>
          </a:xfrm>
          <a:prstGeom prst="rect">
            <a:avLst/>
          </a:prstGeom>
        </p:spPr>
        <p:txBody>
          <a:bodyPr/>
          <a:lstStyle/>
          <a:p>
            <a:endParaRPr lang="en-US"/>
          </a:p>
        </p:txBody>
      </p:sp>
      <p:sp>
        <p:nvSpPr>
          <p:cNvPr id="5" name="Slide Number Placeholder 4"/>
          <p:cNvSpPr>
            <a:spLocks noGrp="1"/>
          </p:cNvSpPr>
          <p:nvPr>
            <p:ph type="sldNum" sz="quarter" idx="12"/>
          </p:nvPr>
        </p:nvSpPr>
        <p:spPr>
          <a:xfrm>
            <a:off x="24540210" y="22035352"/>
            <a:ext cx="7818120" cy="1265767"/>
          </a:xfrm>
          <a:prstGeom prst="rect">
            <a:avLst/>
          </a:prstGeom>
        </p:spPr>
        <p:txBody>
          <a:bodyPr/>
          <a:lstStyle/>
          <a:p>
            <a:fld id="{A67F74AF-7FEA-BC42-ADC7-20F0E69B694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388870" y="22035352"/>
            <a:ext cx="7818120" cy="1265767"/>
          </a:xfrm>
          <a:prstGeom prst="rect">
            <a:avLst/>
          </a:prstGeom>
        </p:spPr>
        <p:txBody>
          <a:bodyPr/>
          <a:lstStyle/>
          <a:p>
            <a:fld id="{DB63AA71-EC35-1842-AFDC-A8E982FA0177}" type="datetimeFigureOut">
              <a:rPr lang="en-US" smtClean="0"/>
              <a:t>1/30/2020</a:t>
            </a:fld>
            <a:endParaRPr lang="en-US"/>
          </a:p>
        </p:txBody>
      </p:sp>
      <p:sp>
        <p:nvSpPr>
          <p:cNvPr id="3" name="Footer Placeholder 2"/>
          <p:cNvSpPr>
            <a:spLocks noGrp="1"/>
          </p:cNvSpPr>
          <p:nvPr>
            <p:ph type="ftr" sz="quarter" idx="11"/>
          </p:nvPr>
        </p:nvSpPr>
        <p:spPr>
          <a:xfrm>
            <a:off x="11510010" y="22035352"/>
            <a:ext cx="11727180" cy="1265767"/>
          </a:xfrm>
          <a:prstGeom prst="rect">
            <a:avLst/>
          </a:prstGeom>
        </p:spPr>
        <p:txBody>
          <a:bodyPr/>
          <a:lstStyle/>
          <a:p>
            <a:endParaRPr lang="en-US"/>
          </a:p>
        </p:txBody>
      </p:sp>
      <p:sp>
        <p:nvSpPr>
          <p:cNvPr id="4" name="Slide Number Placeholder 3"/>
          <p:cNvSpPr>
            <a:spLocks noGrp="1"/>
          </p:cNvSpPr>
          <p:nvPr>
            <p:ph type="sldNum" sz="quarter" idx="12"/>
          </p:nvPr>
        </p:nvSpPr>
        <p:spPr>
          <a:xfrm>
            <a:off x="24540210" y="22035352"/>
            <a:ext cx="7818120" cy="1265767"/>
          </a:xfrm>
          <a:prstGeom prst="rect">
            <a:avLst/>
          </a:prstGeom>
        </p:spPr>
        <p:txBody>
          <a:bodyPr/>
          <a:lstStyle/>
          <a:p>
            <a:fld id="{A67F74AF-7FEA-BC42-ADC7-20F0E69B694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3396" y="1584960"/>
            <a:ext cx="11206876" cy="5547360"/>
          </a:xfrm>
        </p:spPr>
        <p:txBody>
          <a:bodyPr anchor="b"/>
          <a:lstStyle>
            <a:lvl1pPr>
              <a:defRPr sz="11093"/>
            </a:lvl1pPr>
          </a:lstStyle>
          <a:p>
            <a:r>
              <a:rPr lang="en-US"/>
              <a:t>Click to edit Master title style</a:t>
            </a:r>
            <a:endParaRPr lang="en-US" dirty="0"/>
          </a:p>
        </p:txBody>
      </p:sp>
      <p:sp>
        <p:nvSpPr>
          <p:cNvPr id="3" name="Content Placeholder 2"/>
          <p:cNvSpPr>
            <a:spLocks noGrp="1"/>
          </p:cNvSpPr>
          <p:nvPr>
            <p:ph idx="1"/>
          </p:nvPr>
        </p:nvSpPr>
        <p:spPr>
          <a:xfrm>
            <a:off x="14772086" y="3423079"/>
            <a:ext cx="17590770" cy="16895233"/>
          </a:xfrm>
        </p:spPr>
        <p:txBody>
          <a:bodyPr/>
          <a:lstStyle>
            <a:lvl1pPr>
              <a:defRPr sz="11093"/>
            </a:lvl1pPr>
            <a:lvl2pPr>
              <a:defRPr sz="9707"/>
            </a:lvl2pPr>
            <a:lvl3pPr>
              <a:defRPr sz="8320"/>
            </a:lvl3pPr>
            <a:lvl4pPr>
              <a:defRPr sz="6933"/>
            </a:lvl4pPr>
            <a:lvl5pPr>
              <a:defRPr sz="6933"/>
            </a:lvl5pPr>
            <a:lvl6pPr>
              <a:defRPr sz="6933"/>
            </a:lvl6pPr>
            <a:lvl7pPr>
              <a:defRPr sz="6933"/>
            </a:lvl7pPr>
            <a:lvl8pPr>
              <a:defRPr sz="6933"/>
            </a:lvl8pPr>
            <a:lvl9pPr>
              <a:defRPr sz="6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393396" y="7132320"/>
            <a:ext cx="11206876" cy="13213505"/>
          </a:xfrm>
        </p:spPr>
        <p:txBody>
          <a:bodyPr/>
          <a:lstStyle>
            <a:lvl1pPr marL="0" indent="0">
              <a:buNone/>
              <a:defRPr sz="5547"/>
            </a:lvl1pPr>
            <a:lvl2pPr marL="1584975" indent="0">
              <a:buNone/>
              <a:defRPr sz="4853"/>
            </a:lvl2pPr>
            <a:lvl3pPr marL="3169950" indent="0">
              <a:buNone/>
              <a:defRPr sz="4160"/>
            </a:lvl3pPr>
            <a:lvl4pPr marL="4754926" indent="0">
              <a:buNone/>
              <a:defRPr sz="3467"/>
            </a:lvl4pPr>
            <a:lvl5pPr marL="6339901" indent="0">
              <a:buNone/>
              <a:defRPr sz="3467"/>
            </a:lvl5pPr>
            <a:lvl6pPr marL="7924876" indent="0">
              <a:buNone/>
              <a:defRPr sz="3467"/>
            </a:lvl6pPr>
            <a:lvl7pPr marL="9509851" indent="0">
              <a:buNone/>
              <a:defRPr sz="3467"/>
            </a:lvl7pPr>
            <a:lvl8pPr marL="11094827" indent="0">
              <a:buNone/>
              <a:defRPr sz="3467"/>
            </a:lvl8pPr>
            <a:lvl9pPr marL="12679802" indent="0">
              <a:buNone/>
              <a:defRPr sz="3467"/>
            </a:lvl9pPr>
          </a:lstStyle>
          <a:p>
            <a:pPr lvl="0"/>
            <a:r>
              <a:rPr lang="en-US"/>
              <a:t>Click to edit Master text styles</a:t>
            </a:r>
          </a:p>
        </p:txBody>
      </p:sp>
      <p:sp>
        <p:nvSpPr>
          <p:cNvPr id="5" name="Date Placeholder 4"/>
          <p:cNvSpPr>
            <a:spLocks noGrp="1"/>
          </p:cNvSpPr>
          <p:nvPr>
            <p:ph type="dt" sz="half" idx="10"/>
          </p:nvPr>
        </p:nvSpPr>
        <p:spPr>
          <a:xfrm>
            <a:off x="2388870" y="22035352"/>
            <a:ext cx="7818120" cy="1265767"/>
          </a:xfrm>
          <a:prstGeom prst="rect">
            <a:avLst/>
          </a:prstGeom>
        </p:spPr>
        <p:txBody>
          <a:bodyPr/>
          <a:lstStyle/>
          <a:p>
            <a:fld id="{DB63AA71-EC35-1842-AFDC-A8E982FA0177}" type="datetimeFigureOut">
              <a:rPr lang="en-US" smtClean="0"/>
              <a:t>1/30/2020</a:t>
            </a:fld>
            <a:endParaRPr lang="en-US"/>
          </a:p>
        </p:txBody>
      </p:sp>
      <p:sp>
        <p:nvSpPr>
          <p:cNvPr id="6" name="Footer Placeholder 5"/>
          <p:cNvSpPr>
            <a:spLocks noGrp="1"/>
          </p:cNvSpPr>
          <p:nvPr>
            <p:ph type="ftr" sz="quarter" idx="11"/>
          </p:nvPr>
        </p:nvSpPr>
        <p:spPr>
          <a:xfrm>
            <a:off x="11510010" y="22035352"/>
            <a:ext cx="11727180" cy="1265767"/>
          </a:xfrm>
          <a:prstGeom prst="rect">
            <a:avLst/>
          </a:prstGeom>
        </p:spPr>
        <p:txBody>
          <a:bodyPr/>
          <a:lstStyle/>
          <a:p>
            <a:endParaRPr lang="en-US"/>
          </a:p>
        </p:txBody>
      </p:sp>
      <p:sp>
        <p:nvSpPr>
          <p:cNvPr id="7" name="Slide Number Placeholder 6"/>
          <p:cNvSpPr>
            <a:spLocks noGrp="1"/>
          </p:cNvSpPr>
          <p:nvPr>
            <p:ph type="sldNum" sz="quarter" idx="12"/>
          </p:nvPr>
        </p:nvSpPr>
        <p:spPr>
          <a:xfrm>
            <a:off x="24540210" y="22035352"/>
            <a:ext cx="7818120" cy="1265767"/>
          </a:xfrm>
          <a:prstGeom prst="rect">
            <a:avLst/>
          </a:prstGeom>
        </p:spPr>
        <p:txBody>
          <a:bodyPr/>
          <a:lstStyle/>
          <a:p>
            <a:fld id="{A67F74AF-7FEA-BC42-ADC7-20F0E69B694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3396" y="1584960"/>
            <a:ext cx="11206876" cy="5547360"/>
          </a:xfrm>
        </p:spPr>
        <p:txBody>
          <a:bodyPr anchor="b"/>
          <a:lstStyle>
            <a:lvl1pPr>
              <a:defRPr sz="11093"/>
            </a:lvl1pPr>
          </a:lstStyle>
          <a:p>
            <a:r>
              <a:rPr lang="en-US"/>
              <a:t>Click to edit Master title style</a:t>
            </a:r>
            <a:endParaRPr lang="en-US" dirty="0"/>
          </a:p>
        </p:txBody>
      </p:sp>
      <p:sp>
        <p:nvSpPr>
          <p:cNvPr id="3" name="Picture Placeholder 2"/>
          <p:cNvSpPr>
            <a:spLocks noGrp="1" noChangeAspect="1"/>
          </p:cNvSpPr>
          <p:nvPr>
            <p:ph type="pic" idx="1"/>
          </p:nvPr>
        </p:nvSpPr>
        <p:spPr>
          <a:xfrm>
            <a:off x="14772086" y="3423079"/>
            <a:ext cx="17590770" cy="16895233"/>
          </a:xfrm>
        </p:spPr>
        <p:txBody>
          <a:bodyPr anchor="t"/>
          <a:lstStyle>
            <a:lvl1pPr marL="0" indent="0">
              <a:buNone/>
              <a:defRPr sz="11093"/>
            </a:lvl1pPr>
            <a:lvl2pPr marL="1584975" indent="0">
              <a:buNone/>
              <a:defRPr sz="9707"/>
            </a:lvl2pPr>
            <a:lvl3pPr marL="3169950" indent="0">
              <a:buNone/>
              <a:defRPr sz="8320"/>
            </a:lvl3pPr>
            <a:lvl4pPr marL="4754926" indent="0">
              <a:buNone/>
              <a:defRPr sz="6933"/>
            </a:lvl4pPr>
            <a:lvl5pPr marL="6339901" indent="0">
              <a:buNone/>
              <a:defRPr sz="6933"/>
            </a:lvl5pPr>
            <a:lvl6pPr marL="7924876" indent="0">
              <a:buNone/>
              <a:defRPr sz="6933"/>
            </a:lvl6pPr>
            <a:lvl7pPr marL="9509851" indent="0">
              <a:buNone/>
              <a:defRPr sz="6933"/>
            </a:lvl7pPr>
            <a:lvl8pPr marL="11094827" indent="0">
              <a:buNone/>
              <a:defRPr sz="6933"/>
            </a:lvl8pPr>
            <a:lvl9pPr marL="12679802" indent="0">
              <a:buNone/>
              <a:defRPr sz="6933"/>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393396" y="7132320"/>
            <a:ext cx="11206876" cy="13213505"/>
          </a:xfrm>
        </p:spPr>
        <p:txBody>
          <a:bodyPr/>
          <a:lstStyle>
            <a:lvl1pPr marL="0" indent="0">
              <a:buNone/>
              <a:defRPr sz="5547"/>
            </a:lvl1pPr>
            <a:lvl2pPr marL="1584975" indent="0">
              <a:buNone/>
              <a:defRPr sz="4853"/>
            </a:lvl2pPr>
            <a:lvl3pPr marL="3169950" indent="0">
              <a:buNone/>
              <a:defRPr sz="4160"/>
            </a:lvl3pPr>
            <a:lvl4pPr marL="4754926" indent="0">
              <a:buNone/>
              <a:defRPr sz="3467"/>
            </a:lvl4pPr>
            <a:lvl5pPr marL="6339901" indent="0">
              <a:buNone/>
              <a:defRPr sz="3467"/>
            </a:lvl5pPr>
            <a:lvl6pPr marL="7924876" indent="0">
              <a:buNone/>
              <a:defRPr sz="3467"/>
            </a:lvl6pPr>
            <a:lvl7pPr marL="9509851" indent="0">
              <a:buNone/>
              <a:defRPr sz="3467"/>
            </a:lvl7pPr>
            <a:lvl8pPr marL="11094827" indent="0">
              <a:buNone/>
              <a:defRPr sz="3467"/>
            </a:lvl8pPr>
            <a:lvl9pPr marL="12679802" indent="0">
              <a:buNone/>
              <a:defRPr sz="3467"/>
            </a:lvl9pPr>
          </a:lstStyle>
          <a:p>
            <a:pPr lvl="0"/>
            <a:r>
              <a:rPr lang="en-US"/>
              <a:t>Click to edit Master text styles</a:t>
            </a:r>
          </a:p>
        </p:txBody>
      </p:sp>
      <p:sp>
        <p:nvSpPr>
          <p:cNvPr id="5" name="Date Placeholder 4"/>
          <p:cNvSpPr>
            <a:spLocks noGrp="1"/>
          </p:cNvSpPr>
          <p:nvPr>
            <p:ph type="dt" sz="half" idx="10"/>
          </p:nvPr>
        </p:nvSpPr>
        <p:spPr>
          <a:xfrm>
            <a:off x="2388870" y="22035352"/>
            <a:ext cx="7818120" cy="1265767"/>
          </a:xfrm>
          <a:prstGeom prst="rect">
            <a:avLst/>
          </a:prstGeom>
        </p:spPr>
        <p:txBody>
          <a:bodyPr/>
          <a:lstStyle/>
          <a:p>
            <a:fld id="{DB63AA71-EC35-1842-AFDC-A8E982FA0177}" type="datetimeFigureOut">
              <a:rPr lang="en-US" smtClean="0"/>
              <a:t>1/30/2020</a:t>
            </a:fld>
            <a:endParaRPr lang="en-US"/>
          </a:p>
        </p:txBody>
      </p:sp>
      <p:sp>
        <p:nvSpPr>
          <p:cNvPr id="6" name="Footer Placeholder 5"/>
          <p:cNvSpPr>
            <a:spLocks noGrp="1"/>
          </p:cNvSpPr>
          <p:nvPr>
            <p:ph type="ftr" sz="quarter" idx="11"/>
          </p:nvPr>
        </p:nvSpPr>
        <p:spPr>
          <a:xfrm>
            <a:off x="11510010" y="22035352"/>
            <a:ext cx="11727180" cy="1265767"/>
          </a:xfrm>
          <a:prstGeom prst="rect">
            <a:avLst/>
          </a:prstGeom>
        </p:spPr>
        <p:txBody>
          <a:bodyPr/>
          <a:lstStyle/>
          <a:p>
            <a:endParaRPr lang="en-US"/>
          </a:p>
        </p:txBody>
      </p:sp>
      <p:sp>
        <p:nvSpPr>
          <p:cNvPr id="7" name="Slide Number Placeholder 6"/>
          <p:cNvSpPr>
            <a:spLocks noGrp="1"/>
          </p:cNvSpPr>
          <p:nvPr>
            <p:ph type="sldNum" sz="quarter" idx="12"/>
          </p:nvPr>
        </p:nvSpPr>
        <p:spPr>
          <a:xfrm>
            <a:off x="24540210" y="22035352"/>
            <a:ext cx="7818120" cy="1265767"/>
          </a:xfrm>
          <a:prstGeom prst="rect">
            <a:avLst/>
          </a:prstGeom>
        </p:spPr>
        <p:txBody>
          <a:bodyPr/>
          <a:lstStyle/>
          <a:p>
            <a:fld id="{A67F74AF-7FEA-BC42-ADC7-20F0E69B694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8870" y="1265772"/>
            <a:ext cx="29969460" cy="45952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88870" y="6328834"/>
            <a:ext cx="29969460" cy="150846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5" name="Group 24">
            <a:extLst>
              <a:ext uri="{FF2B5EF4-FFF2-40B4-BE49-F238E27FC236}">
                <a16:creationId xmlns="" xmlns:a16="http://schemas.microsoft.com/office/drawing/2014/main" id="{13083273-285E-E546-899B-49FC1ACE2ECA}"/>
              </a:ext>
            </a:extLst>
          </p:cNvPr>
          <p:cNvGrpSpPr/>
          <p:nvPr userDrawn="1"/>
        </p:nvGrpSpPr>
        <p:grpSpPr>
          <a:xfrm>
            <a:off x="79088" y="21560274"/>
            <a:ext cx="22405975" cy="1688261"/>
            <a:chOff x="539750" y="19495947"/>
            <a:chExt cx="22405975" cy="1688261"/>
          </a:xfrm>
        </p:grpSpPr>
        <p:pic>
          <p:nvPicPr>
            <p:cNvPr id="26" name="Picture 25">
              <a:extLst>
                <a:ext uri="{FF2B5EF4-FFF2-40B4-BE49-F238E27FC236}">
                  <a16:creationId xmlns="" xmlns:a16="http://schemas.microsoft.com/office/drawing/2014/main" id="{07A1D1DD-66E7-3B44-B4E1-F7C8C7A2600E}"/>
                </a:ext>
              </a:extLst>
            </p:cNvPr>
            <p:cNvPicPr>
              <a:picLocks noChangeAspect="1"/>
            </p:cNvPicPr>
            <p:nvPr userDrawn="1"/>
          </p:nvPicPr>
          <p:blipFill>
            <a:blip r:embed="rId13"/>
            <a:stretch>
              <a:fillRect/>
            </a:stretch>
          </p:blipFill>
          <p:spPr>
            <a:xfrm>
              <a:off x="21282432" y="19582844"/>
              <a:ext cx="1663293" cy="1362067"/>
            </a:xfrm>
            <a:prstGeom prst="rect">
              <a:avLst/>
            </a:prstGeom>
          </p:spPr>
        </p:pic>
        <p:pic>
          <p:nvPicPr>
            <p:cNvPr id="27" name="Picture 26">
              <a:extLst>
                <a:ext uri="{FF2B5EF4-FFF2-40B4-BE49-F238E27FC236}">
                  <a16:creationId xmlns="" xmlns:a16="http://schemas.microsoft.com/office/drawing/2014/main" id="{048A16E2-882E-1247-9AA8-6B416DBA4F43}"/>
                </a:ext>
              </a:extLst>
            </p:cNvPr>
            <p:cNvPicPr>
              <a:picLocks noChangeAspect="1"/>
            </p:cNvPicPr>
            <p:nvPr userDrawn="1"/>
          </p:nvPicPr>
          <p:blipFill rotWithShape="1">
            <a:blip r:embed="rId14"/>
            <a:srcRect l="-1408" r="-3818"/>
            <a:stretch/>
          </p:blipFill>
          <p:spPr>
            <a:xfrm>
              <a:off x="4719330" y="19552844"/>
              <a:ext cx="2005319" cy="1574466"/>
            </a:xfrm>
            <a:prstGeom prst="rect">
              <a:avLst/>
            </a:prstGeom>
          </p:spPr>
        </p:pic>
        <p:pic>
          <p:nvPicPr>
            <p:cNvPr id="28" name="Picture 27">
              <a:extLst>
                <a:ext uri="{FF2B5EF4-FFF2-40B4-BE49-F238E27FC236}">
                  <a16:creationId xmlns="" xmlns:a16="http://schemas.microsoft.com/office/drawing/2014/main" id="{1B87567F-06E9-E74E-96CE-129A9B13F9F7}"/>
                </a:ext>
              </a:extLst>
            </p:cNvPr>
            <p:cNvPicPr>
              <a:picLocks noChangeAspect="1"/>
            </p:cNvPicPr>
            <p:nvPr userDrawn="1"/>
          </p:nvPicPr>
          <p:blipFill rotWithShape="1">
            <a:blip r:embed="rId15"/>
            <a:srcRect r="5711"/>
            <a:stretch/>
          </p:blipFill>
          <p:spPr>
            <a:xfrm>
              <a:off x="539750" y="19495947"/>
              <a:ext cx="4160531" cy="1688261"/>
            </a:xfrm>
            <a:prstGeom prst="rect">
              <a:avLst/>
            </a:prstGeom>
          </p:spPr>
        </p:pic>
        <p:pic>
          <p:nvPicPr>
            <p:cNvPr id="29" name="Picture 28">
              <a:extLst>
                <a:ext uri="{FF2B5EF4-FFF2-40B4-BE49-F238E27FC236}">
                  <a16:creationId xmlns="" xmlns:a16="http://schemas.microsoft.com/office/drawing/2014/main" id="{04CEB888-2F73-C046-A686-CA3AE5DFA66E}"/>
                </a:ext>
              </a:extLst>
            </p:cNvPr>
            <p:cNvPicPr>
              <a:picLocks noChangeAspect="1"/>
            </p:cNvPicPr>
            <p:nvPr userDrawn="1"/>
          </p:nvPicPr>
          <p:blipFill rotWithShape="1">
            <a:blip r:embed="rId16"/>
            <a:srcRect l="5143" r="3765"/>
            <a:stretch/>
          </p:blipFill>
          <p:spPr>
            <a:xfrm>
              <a:off x="15065884" y="19582029"/>
              <a:ext cx="3695699" cy="1516096"/>
            </a:xfrm>
            <a:prstGeom prst="rect">
              <a:avLst/>
            </a:prstGeom>
          </p:spPr>
        </p:pic>
        <p:pic>
          <p:nvPicPr>
            <p:cNvPr id="30" name="Picture 29">
              <a:extLst>
                <a:ext uri="{FF2B5EF4-FFF2-40B4-BE49-F238E27FC236}">
                  <a16:creationId xmlns="" xmlns:a16="http://schemas.microsoft.com/office/drawing/2014/main" id="{0706B7D1-6245-2348-9E4D-4E9F8F8C39DE}"/>
                </a:ext>
              </a:extLst>
            </p:cNvPr>
            <p:cNvPicPr>
              <a:picLocks noChangeAspect="1"/>
            </p:cNvPicPr>
            <p:nvPr userDrawn="1"/>
          </p:nvPicPr>
          <p:blipFill>
            <a:blip r:embed="rId17"/>
            <a:stretch>
              <a:fillRect/>
            </a:stretch>
          </p:blipFill>
          <p:spPr>
            <a:xfrm>
              <a:off x="18837783" y="19899380"/>
              <a:ext cx="2005318" cy="881394"/>
            </a:xfrm>
            <a:prstGeom prst="rect">
              <a:avLst/>
            </a:prstGeom>
          </p:spPr>
        </p:pic>
        <p:pic>
          <p:nvPicPr>
            <p:cNvPr id="31" name="Picture 30">
              <a:extLst>
                <a:ext uri="{FF2B5EF4-FFF2-40B4-BE49-F238E27FC236}">
                  <a16:creationId xmlns="" xmlns:a16="http://schemas.microsoft.com/office/drawing/2014/main" id="{9872F8EA-76B7-B443-9E96-CF707DDCCA11}"/>
                </a:ext>
              </a:extLst>
            </p:cNvPr>
            <p:cNvPicPr>
              <a:picLocks noChangeAspect="1"/>
            </p:cNvPicPr>
            <p:nvPr userDrawn="1"/>
          </p:nvPicPr>
          <p:blipFill rotWithShape="1">
            <a:blip r:embed="rId18"/>
            <a:srcRect l="-962" r="4136"/>
            <a:stretch/>
          </p:blipFill>
          <p:spPr>
            <a:xfrm>
              <a:off x="11449050" y="19700784"/>
              <a:ext cx="3695700" cy="1278586"/>
            </a:xfrm>
            <a:prstGeom prst="rect">
              <a:avLst/>
            </a:prstGeom>
          </p:spPr>
        </p:pic>
        <p:pic>
          <p:nvPicPr>
            <p:cNvPr id="32" name="Picture 31">
              <a:extLst>
                <a:ext uri="{FF2B5EF4-FFF2-40B4-BE49-F238E27FC236}">
                  <a16:creationId xmlns="" xmlns:a16="http://schemas.microsoft.com/office/drawing/2014/main" id="{8252D69C-97AD-6B40-B0BA-DDE16CF8E0A0}"/>
                </a:ext>
              </a:extLst>
            </p:cNvPr>
            <p:cNvPicPr>
              <a:picLocks noChangeAspect="1"/>
            </p:cNvPicPr>
            <p:nvPr userDrawn="1"/>
          </p:nvPicPr>
          <p:blipFill>
            <a:blip r:embed="rId19"/>
            <a:stretch>
              <a:fillRect/>
            </a:stretch>
          </p:blipFill>
          <p:spPr>
            <a:xfrm>
              <a:off x="9613815" y="19544549"/>
              <a:ext cx="1595892" cy="1591056"/>
            </a:xfrm>
            <a:prstGeom prst="rect">
              <a:avLst/>
            </a:prstGeom>
          </p:spPr>
        </p:pic>
        <p:pic>
          <p:nvPicPr>
            <p:cNvPr id="33" name="Picture 32">
              <a:extLst>
                <a:ext uri="{FF2B5EF4-FFF2-40B4-BE49-F238E27FC236}">
                  <a16:creationId xmlns="" xmlns:a16="http://schemas.microsoft.com/office/drawing/2014/main" id="{29DB793E-B0F8-0E46-B3FE-D2EEFAF95ECE}"/>
                </a:ext>
              </a:extLst>
            </p:cNvPr>
            <p:cNvPicPr>
              <a:picLocks noChangeAspect="1"/>
            </p:cNvPicPr>
            <p:nvPr userDrawn="1"/>
          </p:nvPicPr>
          <p:blipFill rotWithShape="1">
            <a:blip r:embed="rId20"/>
            <a:srcRect l="-1033" r="-5957" b="5646"/>
            <a:stretch/>
          </p:blipFill>
          <p:spPr>
            <a:xfrm>
              <a:off x="6686550" y="19843278"/>
              <a:ext cx="2738131" cy="937495"/>
            </a:xfrm>
            <a:prstGeom prst="rect">
              <a:avLst/>
            </a:prstGeom>
          </p:spPr>
        </p:pic>
      </p:grpSp>
    </p:spTree>
    <p:extLst>
      <p:ext uri="{BB962C8B-B14F-4D97-AF65-F5344CB8AC3E}">
        <p14:creationId xmlns:p14="http://schemas.microsoft.com/office/powerpoint/2010/main" val="2004184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169950" rtl="0" eaLnBrk="1" latinLnBrk="0" hangingPunct="1">
        <a:lnSpc>
          <a:spcPct val="90000"/>
        </a:lnSpc>
        <a:spcBef>
          <a:spcPct val="0"/>
        </a:spcBef>
        <a:buNone/>
        <a:defRPr sz="15253" kern="1200">
          <a:solidFill>
            <a:schemeClr val="tx1"/>
          </a:solidFill>
          <a:latin typeface="+mj-lt"/>
          <a:ea typeface="+mj-ea"/>
          <a:cs typeface="+mj-cs"/>
        </a:defRPr>
      </a:lvl1pPr>
    </p:titleStyle>
    <p:bodyStyle>
      <a:lvl1pPr marL="792488" indent="-792488" algn="l" defTabSz="3169950" rtl="0" eaLnBrk="1" latinLnBrk="0" hangingPunct="1">
        <a:lnSpc>
          <a:spcPct val="90000"/>
        </a:lnSpc>
        <a:spcBef>
          <a:spcPts val="3467"/>
        </a:spcBef>
        <a:buFont typeface="Arial" panose="020B0604020202020204" pitchFamily="34" charset="0"/>
        <a:buChar char="•"/>
        <a:defRPr sz="9707" kern="1200">
          <a:solidFill>
            <a:schemeClr val="tx1"/>
          </a:solidFill>
          <a:latin typeface="+mn-lt"/>
          <a:ea typeface="+mn-ea"/>
          <a:cs typeface="+mn-cs"/>
        </a:defRPr>
      </a:lvl1pPr>
      <a:lvl2pPr marL="2377463" indent="-792488" algn="l" defTabSz="3169950" rtl="0" eaLnBrk="1" latinLnBrk="0" hangingPunct="1">
        <a:lnSpc>
          <a:spcPct val="90000"/>
        </a:lnSpc>
        <a:spcBef>
          <a:spcPts val="1733"/>
        </a:spcBef>
        <a:buFont typeface="Arial" panose="020B0604020202020204" pitchFamily="34" charset="0"/>
        <a:buChar char="•"/>
        <a:defRPr sz="8320" kern="1200">
          <a:solidFill>
            <a:schemeClr val="tx1"/>
          </a:solidFill>
          <a:latin typeface="+mn-lt"/>
          <a:ea typeface="+mn-ea"/>
          <a:cs typeface="+mn-cs"/>
        </a:defRPr>
      </a:lvl2pPr>
      <a:lvl3pPr marL="3962438" indent="-792488" algn="l" defTabSz="3169950" rtl="0" eaLnBrk="1" latinLnBrk="0" hangingPunct="1">
        <a:lnSpc>
          <a:spcPct val="90000"/>
        </a:lnSpc>
        <a:spcBef>
          <a:spcPts val="1733"/>
        </a:spcBef>
        <a:buFont typeface="Arial" panose="020B0604020202020204" pitchFamily="34" charset="0"/>
        <a:buChar char="•"/>
        <a:defRPr sz="6933" kern="1200">
          <a:solidFill>
            <a:schemeClr val="tx1"/>
          </a:solidFill>
          <a:latin typeface="+mn-lt"/>
          <a:ea typeface="+mn-ea"/>
          <a:cs typeface="+mn-cs"/>
        </a:defRPr>
      </a:lvl3pPr>
      <a:lvl4pPr marL="5547413" indent="-792488" algn="l" defTabSz="3169950" rtl="0" eaLnBrk="1" latinLnBrk="0" hangingPunct="1">
        <a:lnSpc>
          <a:spcPct val="90000"/>
        </a:lnSpc>
        <a:spcBef>
          <a:spcPts val="1733"/>
        </a:spcBef>
        <a:buFont typeface="Arial" panose="020B0604020202020204" pitchFamily="34" charset="0"/>
        <a:buChar char="•"/>
        <a:defRPr sz="6240" kern="1200">
          <a:solidFill>
            <a:schemeClr val="tx1"/>
          </a:solidFill>
          <a:latin typeface="+mn-lt"/>
          <a:ea typeface="+mn-ea"/>
          <a:cs typeface="+mn-cs"/>
        </a:defRPr>
      </a:lvl4pPr>
      <a:lvl5pPr marL="7132389" indent="-792488" algn="l" defTabSz="3169950" rtl="0" eaLnBrk="1" latinLnBrk="0" hangingPunct="1">
        <a:lnSpc>
          <a:spcPct val="90000"/>
        </a:lnSpc>
        <a:spcBef>
          <a:spcPts val="1733"/>
        </a:spcBef>
        <a:buFont typeface="Arial" panose="020B0604020202020204" pitchFamily="34" charset="0"/>
        <a:buChar char="•"/>
        <a:defRPr sz="6240" kern="1200">
          <a:solidFill>
            <a:schemeClr val="tx1"/>
          </a:solidFill>
          <a:latin typeface="+mn-lt"/>
          <a:ea typeface="+mn-ea"/>
          <a:cs typeface="+mn-cs"/>
        </a:defRPr>
      </a:lvl5pPr>
      <a:lvl6pPr marL="8717364" indent="-792488" algn="l" defTabSz="3169950" rtl="0" eaLnBrk="1" latinLnBrk="0" hangingPunct="1">
        <a:lnSpc>
          <a:spcPct val="90000"/>
        </a:lnSpc>
        <a:spcBef>
          <a:spcPts val="1733"/>
        </a:spcBef>
        <a:buFont typeface="Arial" panose="020B0604020202020204" pitchFamily="34" charset="0"/>
        <a:buChar char="•"/>
        <a:defRPr sz="6240" kern="1200">
          <a:solidFill>
            <a:schemeClr val="tx1"/>
          </a:solidFill>
          <a:latin typeface="+mn-lt"/>
          <a:ea typeface="+mn-ea"/>
          <a:cs typeface="+mn-cs"/>
        </a:defRPr>
      </a:lvl6pPr>
      <a:lvl7pPr marL="10302339" indent="-792488" algn="l" defTabSz="3169950" rtl="0" eaLnBrk="1" latinLnBrk="0" hangingPunct="1">
        <a:lnSpc>
          <a:spcPct val="90000"/>
        </a:lnSpc>
        <a:spcBef>
          <a:spcPts val="1733"/>
        </a:spcBef>
        <a:buFont typeface="Arial" panose="020B0604020202020204" pitchFamily="34" charset="0"/>
        <a:buChar char="•"/>
        <a:defRPr sz="6240" kern="1200">
          <a:solidFill>
            <a:schemeClr val="tx1"/>
          </a:solidFill>
          <a:latin typeface="+mn-lt"/>
          <a:ea typeface="+mn-ea"/>
          <a:cs typeface="+mn-cs"/>
        </a:defRPr>
      </a:lvl7pPr>
      <a:lvl8pPr marL="11887314" indent="-792488" algn="l" defTabSz="3169950" rtl="0" eaLnBrk="1" latinLnBrk="0" hangingPunct="1">
        <a:lnSpc>
          <a:spcPct val="90000"/>
        </a:lnSpc>
        <a:spcBef>
          <a:spcPts val="1733"/>
        </a:spcBef>
        <a:buFont typeface="Arial" panose="020B0604020202020204" pitchFamily="34" charset="0"/>
        <a:buChar char="•"/>
        <a:defRPr sz="6240" kern="1200">
          <a:solidFill>
            <a:schemeClr val="tx1"/>
          </a:solidFill>
          <a:latin typeface="+mn-lt"/>
          <a:ea typeface="+mn-ea"/>
          <a:cs typeface="+mn-cs"/>
        </a:defRPr>
      </a:lvl8pPr>
      <a:lvl9pPr marL="13472290" indent="-792488" algn="l" defTabSz="3169950" rtl="0" eaLnBrk="1" latinLnBrk="0" hangingPunct="1">
        <a:lnSpc>
          <a:spcPct val="90000"/>
        </a:lnSpc>
        <a:spcBef>
          <a:spcPts val="1733"/>
        </a:spcBef>
        <a:buFont typeface="Arial" panose="020B0604020202020204" pitchFamily="34" charset="0"/>
        <a:buChar char="•"/>
        <a:defRPr sz="6240" kern="1200">
          <a:solidFill>
            <a:schemeClr val="tx1"/>
          </a:solidFill>
          <a:latin typeface="+mn-lt"/>
          <a:ea typeface="+mn-ea"/>
          <a:cs typeface="+mn-cs"/>
        </a:defRPr>
      </a:lvl9pPr>
    </p:bodyStyle>
    <p:otherStyle>
      <a:defPPr>
        <a:defRPr lang="en-US"/>
      </a:defPPr>
      <a:lvl1pPr marL="0" algn="l" defTabSz="3169950" rtl="0" eaLnBrk="1" latinLnBrk="0" hangingPunct="1">
        <a:defRPr sz="6240" kern="1200">
          <a:solidFill>
            <a:schemeClr val="tx1"/>
          </a:solidFill>
          <a:latin typeface="+mn-lt"/>
          <a:ea typeface="+mn-ea"/>
          <a:cs typeface="+mn-cs"/>
        </a:defRPr>
      </a:lvl1pPr>
      <a:lvl2pPr marL="1584975" algn="l" defTabSz="3169950" rtl="0" eaLnBrk="1" latinLnBrk="0" hangingPunct="1">
        <a:defRPr sz="6240" kern="1200">
          <a:solidFill>
            <a:schemeClr val="tx1"/>
          </a:solidFill>
          <a:latin typeface="+mn-lt"/>
          <a:ea typeface="+mn-ea"/>
          <a:cs typeface="+mn-cs"/>
        </a:defRPr>
      </a:lvl2pPr>
      <a:lvl3pPr marL="3169950" algn="l" defTabSz="3169950" rtl="0" eaLnBrk="1" latinLnBrk="0" hangingPunct="1">
        <a:defRPr sz="6240" kern="1200">
          <a:solidFill>
            <a:schemeClr val="tx1"/>
          </a:solidFill>
          <a:latin typeface="+mn-lt"/>
          <a:ea typeface="+mn-ea"/>
          <a:cs typeface="+mn-cs"/>
        </a:defRPr>
      </a:lvl3pPr>
      <a:lvl4pPr marL="4754926" algn="l" defTabSz="3169950" rtl="0" eaLnBrk="1" latinLnBrk="0" hangingPunct="1">
        <a:defRPr sz="6240" kern="1200">
          <a:solidFill>
            <a:schemeClr val="tx1"/>
          </a:solidFill>
          <a:latin typeface="+mn-lt"/>
          <a:ea typeface="+mn-ea"/>
          <a:cs typeface="+mn-cs"/>
        </a:defRPr>
      </a:lvl4pPr>
      <a:lvl5pPr marL="6339901" algn="l" defTabSz="3169950" rtl="0" eaLnBrk="1" latinLnBrk="0" hangingPunct="1">
        <a:defRPr sz="6240" kern="1200">
          <a:solidFill>
            <a:schemeClr val="tx1"/>
          </a:solidFill>
          <a:latin typeface="+mn-lt"/>
          <a:ea typeface="+mn-ea"/>
          <a:cs typeface="+mn-cs"/>
        </a:defRPr>
      </a:lvl5pPr>
      <a:lvl6pPr marL="7924876" algn="l" defTabSz="3169950" rtl="0" eaLnBrk="1" latinLnBrk="0" hangingPunct="1">
        <a:defRPr sz="6240" kern="1200">
          <a:solidFill>
            <a:schemeClr val="tx1"/>
          </a:solidFill>
          <a:latin typeface="+mn-lt"/>
          <a:ea typeface="+mn-ea"/>
          <a:cs typeface="+mn-cs"/>
        </a:defRPr>
      </a:lvl6pPr>
      <a:lvl7pPr marL="9509851" algn="l" defTabSz="3169950" rtl="0" eaLnBrk="1" latinLnBrk="0" hangingPunct="1">
        <a:defRPr sz="6240" kern="1200">
          <a:solidFill>
            <a:schemeClr val="tx1"/>
          </a:solidFill>
          <a:latin typeface="+mn-lt"/>
          <a:ea typeface="+mn-ea"/>
          <a:cs typeface="+mn-cs"/>
        </a:defRPr>
      </a:lvl7pPr>
      <a:lvl8pPr marL="11094827" algn="l" defTabSz="3169950" rtl="0" eaLnBrk="1" latinLnBrk="0" hangingPunct="1">
        <a:defRPr sz="6240" kern="1200">
          <a:solidFill>
            <a:schemeClr val="tx1"/>
          </a:solidFill>
          <a:latin typeface="+mn-lt"/>
          <a:ea typeface="+mn-ea"/>
          <a:cs typeface="+mn-cs"/>
        </a:defRPr>
      </a:lvl8pPr>
      <a:lvl9pPr marL="12679802" algn="l" defTabSz="3169950" rtl="0" eaLnBrk="1" latinLnBrk="0" hangingPunct="1">
        <a:defRPr sz="624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code.earthengine.google.com/f9a1707b2315b692a3672898a48a1e39" TargetMode="External"/><Relationship Id="rId18" Type="http://schemas.openxmlformats.org/officeDocument/2006/relationships/hyperlink" Target="https://code.earthengine.google.com/0bc2e344da0abb7fdaf9c9a5cb92a8f6" TargetMode="External"/><Relationship Id="rId3" Type="http://schemas.openxmlformats.org/officeDocument/2006/relationships/image" Target="../media/image9.jpeg"/><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hyperlink" Target="https://code.earthengine.google.com/dc01ef054c2f892ab82bc4b57f034a4f" TargetMode="External"/><Relationship Id="rId2" Type="http://schemas.openxmlformats.org/officeDocument/2006/relationships/notesSlide" Target="../notesSlides/notesSlide1.xml"/><Relationship Id="rId16" Type="http://schemas.openxmlformats.org/officeDocument/2006/relationships/hyperlink" Target="https://code.earthengine.google.com/ab75495294826806582e9c00f351f22c" TargetMode="External"/><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3.png"/><Relationship Id="rId5" Type="http://schemas.openxmlformats.org/officeDocument/2006/relationships/image" Target="../media/image11.png"/><Relationship Id="rId15" Type="http://schemas.openxmlformats.org/officeDocument/2006/relationships/hyperlink" Target="https://code.earthengine.google.com/9c7e90efd064a1d52e821a028c2bd304" TargetMode="External"/><Relationship Id="rId23" Type="http://schemas.openxmlformats.org/officeDocument/2006/relationships/image" Target="../media/image22.png"/><Relationship Id="rId10" Type="http://schemas.openxmlformats.org/officeDocument/2006/relationships/image" Target="../media/image16.png"/><Relationship Id="rId19" Type="http://schemas.openxmlformats.org/officeDocument/2006/relationships/hyperlink" Target="https://code.earthengine.google.com/94db28d14e33567cbeac5ce000746be5" TargetMode="External"/><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hyperlink" Target="https://code.earthengine.google.com/48149c60bcf54d5fc7fc7d7eb4fc8249" TargetMode="External"/><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 xmlns:a16="http://schemas.microsoft.com/office/drawing/2014/main" id="{AFE7E93D-0A21-804B-B336-74BECDD2900E}"/>
              </a:ext>
            </a:extLst>
          </p:cNvPr>
          <p:cNvSpPr txBox="1"/>
          <p:nvPr/>
        </p:nvSpPr>
        <p:spPr>
          <a:xfrm>
            <a:off x="12015584" y="3985946"/>
            <a:ext cx="10945368" cy="17574042"/>
          </a:xfrm>
          <a:prstGeom prst="rect">
            <a:avLst/>
          </a:prstGeom>
          <a:noFill/>
          <a:ln>
            <a:solidFill>
              <a:srgbClr val="2E8652"/>
            </a:solidFill>
          </a:ln>
        </p:spPr>
        <p:txBody>
          <a:bodyPr wrap="square" rtlCol="0">
            <a:spAutoFit/>
          </a:bodyPr>
          <a:lstStyle/>
          <a:p>
            <a:pPr algn="ctr">
              <a:lnSpc>
                <a:spcPct val="150000"/>
              </a:lnSpc>
            </a:pPr>
            <a:r>
              <a:rPr lang="en-US" sz="3600" b="1" dirty="0">
                <a:solidFill>
                  <a:srgbClr val="2E8652"/>
                </a:solidFill>
                <a:latin typeface="Arial" charset="0"/>
                <a:cs typeface="Arial" charset="0"/>
              </a:rPr>
              <a:t>Use Case / Highlights</a:t>
            </a:r>
          </a:p>
          <a:p>
            <a:pPr algn="ctr"/>
            <a:endParaRPr lang="en-US" sz="2000" dirty="0">
              <a:ln>
                <a:solidFill>
                  <a:srgbClr val="318F58"/>
                </a:solidFill>
              </a:ln>
              <a:latin typeface="Arial" charset="0"/>
              <a:ea typeface="Arial" charset="0"/>
              <a:cs typeface="Arial" charset="0"/>
            </a:endParaRPr>
          </a:p>
          <a:p>
            <a:r>
              <a:rPr lang="en-US" sz="2400" b="1" dirty="0">
                <a:solidFill>
                  <a:srgbClr val="7EB761"/>
                </a:solidFill>
                <a:latin typeface="Arial" charset="0"/>
                <a:cs typeface="Arial" charset="0"/>
              </a:rPr>
              <a:t>  </a:t>
            </a:r>
            <a:r>
              <a:rPr lang="en-US" sz="2400" b="1" dirty="0">
                <a:solidFill>
                  <a:srgbClr val="2E8652"/>
                </a:solidFill>
                <a:latin typeface="Arial" charset="0"/>
                <a:cs typeface="Arial" charset="0"/>
              </a:rPr>
              <a:t>Highlights:</a:t>
            </a:r>
          </a:p>
          <a:p>
            <a:pPr algn="ctr"/>
            <a:endParaRPr lang="en-US" sz="2000" dirty="0">
              <a:ln>
                <a:solidFill>
                  <a:srgbClr val="318F58"/>
                </a:solidFill>
              </a:ln>
              <a:solidFill>
                <a:srgbClr val="7EB761"/>
              </a:solidFill>
              <a:latin typeface="Arial" charset="0"/>
              <a:ea typeface="Arial" charset="0"/>
              <a:cs typeface="Arial" charset="0"/>
            </a:endParaRPr>
          </a:p>
          <a:p>
            <a:pPr algn="ctr"/>
            <a:endParaRPr lang="en-US" sz="2000" dirty="0">
              <a:ln>
                <a:solidFill>
                  <a:srgbClr val="318F58"/>
                </a:solidFill>
              </a:ln>
              <a:solidFill>
                <a:srgbClr val="7EB761"/>
              </a:solidFill>
              <a:latin typeface="Arial" charset="0"/>
              <a:ea typeface="Arial" charset="0"/>
              <a:cs typeface="Arial" charset="0"/>
            </a:endParaRPr>
          </a:p>
          <a:p>
            <a:pPr algn="ctr"/>
            <a:endParaRPr lang="en-US" sz="2000" dirty="0">
              <a:ln>
                <a:solidFill>
                  <a:srgbClr val="318F58"/>
                </a:solidFill>
              </a:ln>
              <a:solidFill>
                <a:srgbClr val="7EB761"/>
              </a:solidFill>
              <a:latin typeface="Arial" charset="0"/>
              <a:ea typeface="Arial" charset="0"/>
              <a:cs typeface="Arial" charset="0"/>
            </a:endParaRPr>
          </a:p>
          <a:p>
            <a:pPr algn="ctr"/>
            <a:endParaRPr lang="en-US" sz="2000" dirty="0">
              <a:ln>
                <a:solidFill>
                  <a:srgbClr val="318F58"/>
                </a:solidFill>
              </a:ln>
              <a:solidFill>
                <a:srgbClr val="7EB761"/>
              </a:solidFill>
              <a:latin typeface="Arial" charset="0"/>
              <a:ea typeface="Arial" charset="0"/>
              <a:cs typeface="Arial" charset="0"/>
            </a:endParaRPr>
          </a:p>
          <a:p>
            <a:pPr algn="ctr"/>
            <a:endParaRPr lang="en-US" sz="2000" dirty="0">
              <a:ln>
                <a:solidFill>
                  <a:srgbClr val="318F58"/>
                </a:solidFill>
              </a:ln>
              <a:solidFill>
                <a:srgbClr val="7EB761"/>
              </a:solidFill>
              <a:latin typeface="Arial" charset="0"/>
              <a:ea typeface="Arial" charset="0"/>
              <a:cs typeface="Arial" charset="0"/>
            </a:endParaRPr>
          </a:p>
          <a:p>
            <a:pPr algn="ctr"/>
            <a:endParaRPr lang="en-US" sz="2000" dirty="0">
              <a:ln>
                <a:solidFill>
                  <a:srgbClr val="318F58"/>
                </a:solidFill>
              </a:ln>
              <a:solidFill>
                <a:srgbClr val="7EB761"/>
              </a:solidFill>
              <a:latin typeface="Arial" charset="0"/>
              <a:ea typeface="Arial" charset="0"/>
              <a:cs typeface="Arial" charset="0"/>
            </a:endParaRPr>
          </a:p>
          <a:p>
            <a:pPr algn="ctr"/>
            <a:endParaRPr lang="en-US" sz="2000" dirty="0">
              <a:ln>
                <a:solidFill>
                  <a:srgbClr val="318F58"/>
                </a:solidFill>
              </a:ln>
              <a:solidFill>
                <a:srgbClr val="7EB761"/>
              </a:solidFill>
              <a:latin typeface="Arial" charset="0"/>
              <a:ea typeface="Arial" charset="0"/>
              <a:cs typeface="Arial" charset="0"/>
            </a:endParaRPr>
          </a:p>
          <a:p>
            <a:pPr algn="ctr"/>
            <a:endParaRPr lang="en-US" sz="2000" dirty="0">
              <a:ln>
                <a:solidFill>
                  <a:srgbClr val="318F58"/>
                </a:solidFill>
              </a:ln>
              <a:solidFill>
                <a:srgbClr val="7EB761"/>
              </a:solidFill>
              <a:latin typeface="Arial" charset="0"/>
              <a:ea typeface="Arial" charset="0"/>
              <a:cs typeface="Arial" charset="0"/>
            </a:endParaRPr>
          </a:p>
          <a:p>
            <a:pPr algn="ctr"/>
            <a:endParaRPr lang="en-US" sz="1800" dirty="0">
              <a:ln>
                <a:solidFill>
                  <a:srgbClr val="318F58"/>
                </a:solidFill>
              </a:ln>
              <a:solidFill>
                <a:srgbClr val="7EB761"/>
              </a:solidFill>
              <a:latin typeface="Arial" charset="0"/>
              <a:ea typeface="Arial" charset="0"/>
              <a:cs typeface="Arial" charset="0"/>
            </a:endParaRPr>
          </a:p>
          <a:p>
            <a:pPr algn="ctr"/>
            <a:endParaRPr lang="en-US" sz="1800" dirty="0">
              <a:ln>
                <a:solidFill>
                  <a:srgbClr val="318F58"/>
                </a:solidFill>
              </a:ln>
              <a:solidFill>
                <a:srgbClr val="7EB761"/>
              </a:solidFill>
              <a:latin typeface="Arial" charset="0"/>
              <a:ea typeface="Arial" charset="0"/>
              <a:cs typeface="Arial" charset="0"/>
            </a:endParaRPr>
          </a:p>
          <a:p>
            <a:pPr algn="ctr"/>
            <a:endParaRPr lang="en-US" sz="1800" dirty="0">
              <a:ln>
                <a:solidFill>
                  <a:srgbClr val="318F58"/>
                </a:solidFill>
              </a:ln>
              <a:solidFill>
                <a:srgbClr val="7EB761"/>
              </a:solidFill>
              <a:latin typeface="Arial" charset="0"/>
              <a:ea typeface="Arial" charset="0"/>
              <a:cs typeface="Arial" charset="0"/>
            </a:endParaRPr>
          </a:p>
          <a:p>
            <a:pPr algn="ctr"/>
            <a:endParaRPr lang="en-US" sz="1800" dirty="0">
              <a:ln>
                <a:solidFill>
                  <a:srgbClr val="318F58"/>
                </a:solidFill>
              </a:ln>
              <a:solidFill>
                <a:srgbClr val="7EB761"/>
              </a:solidFill>
              <a:latin typeface="Arial" charset="0"/>
              <a:ea typeface="Arial" charset="0"/>
              <a:cs typeface="Arial" charset="0"/>
            </a:endParaRPr>
          </a:p>
          <a:p>
            <a:pPr algn="ctr"/>
            <a:endParaRPr lang="en-US" sz="1800" dirty="0">
              <a:ln>
                <a:solidFill>
                  <a:srgbClr val="318F58"/>
                </a:solidFill>
              </a:ln>
              <a:solidFill>
                <a:srgbClr val="7EB761"/>
              </a:solidFill>
              <a:latin typeface="Arial" charset="0"/>
              <a:ea typeface="Arial" charset="0"/>
              <a:cs typeface="Arial" charset="0"/>
            </a:endParaRPr>
          </a:p>
          <a:p>
            <a:pPr algn="ctr"/>
            <a:endParaRPr lang="en-US" sz="1800" dirty="0">
              <a:ln>
                <a:solidFill>
                  <a:srgbClr val="318F58"/>
                </a:solidFill>
              </a:ln>
              <a:solidFill>
                <a:srgbClr val="7EB761"/>
              </a:solidFill>
              <a:latin typeface="Arial" charset="0"/>
              <a:ea typeface="Arial" charset="0"/>
              <a:cs typeface="Arial" charset="0"/>
            </a:endParaRPr>
          </a:p>
          <a:p>
            <a:pPr algn="ctr"/>
            <a:endParaRPr lang="en-US" sz="2000" dirty="0">
              <a:ln>
                <a:solidFill>
                  <a:srgbClr val="318F58"/>
                </a:solidFill>
              </a:ln>
              <a:solidFill>
                <a:srgbClr val="7EB761"/>
              </a:solidFill>
              <a:latin typeface="Arial" charset="0"/>
              <a:ea typeface="Arial" charset="0"/>
              <a:cs typeface="Arial" charset="0"/>
            </a:endParaRPr>
          </a:p>
          <a:p>
            <a:pPr algn="ctr"/>
            <a:endParaRPr lang="en-US" sz="2000" dirty="0">
              <a:ln>
                <a:solidFill>
                  <a:srgbClr val="318F58"/>
                </a:solidFill>
              </a:ln>
              <a:solidFill>
                <a:srgbClr val="7EB761"/>
              </a:solidFill>
              <a:latin typeface="Arial" charset="0"/>
              <a:ea typeface="Arial" charset="0"/>
              <a:cs typeface="Arial" charset="0"/>
            </a:endParaRPr>
          </a:p>
          <a:p>
            <a:endParaRPr lang="en-US" sz="2400" b="1" dirty="0">
              <a:solidFill>
                <a:srgbClr val="7EB761"/>
              </a:solidFill>
              <a:latin typeface="Arial" charset="0"/>
              <a:cs typeface="Arial" charset="0"/>
            </a:endParaRPr>
          </a:p>
          <a:p>
            <a:endParaRPr lang="en-US" sz="2400" b="1" dirty="0">
              <a:solidFill>
                <a:srgbClr val="7EB761"/>
              </a:solidFill>
              <a:latin typeface="Arial" charset="0"/>
              <a:cs typeface="Arial" charset="0"/>
            </a:endParaRPr>
          </a:p>
          <a:p>
            <a:endParaRPr lang="en-US" sz="2400" b="1" dirty="0">
              <a:solidFill>
                <a:srgbClr val="7EB761"/>
              </a:solidFill>
              <a:latin typeface="Arial" charset="0"/>
              <a:cs typeface="Arial" charset="0"/>
            </a:endParaRPr>
          </a:p>
          <a:p>
            <a:endParaRPr lang="en-US" sz="2400" b="1" dirty="0">
              <a:solidFill>
                <a:srgbClr val="7EB761"/>
              </a:solidFill>
              <a:latin typeface="Arial" charset="0"/>
              <a:cs typeface="Arial" charset="0"/>
            </a:endParaRPr>
          </a:p>
          <a:p>
            <a:endParaRPr lang="en-US" sz="2400" b="1" dirty="0">
              <a:solidFill>
                <a:srgbClr val="7EB761"/>
              </a:solidFill>
              <a:latin typeface="Arial" charset="0"/>
              <a:cs typeface="Arial" charset="0"/>
            </a:endParaRPr>
          </a:p>
          <a:p>
            <a:r>
              <a:rPr lang="en-US" sz="2400" b="1" dirty="0">
                <a:solidFill>
                  <a:srgbClr val="7EB761"/>
                </a:solidFill>
                <a:latin typeface="Arial" charset="0"/>
                <a:cs typeface="Arial" charset="0"/>
              </a:rPr>
              <a:t> </a:t>
            </a:r>
          </a:p>
          <a:p>
            <a:endParaRPr lang="en-US" sz="2400" b="1" dirty="0">
              <a:solidFill>
                <a:srgbClr val="7EB761"/>
              </a:solidFill>
              <a:latin typeface="Arial" charset="0"/>
              <a:cs typeface="Arial" charset="0"/>
            </a:endParaRPr>
          </a:p>
          <a:p>
            <a:endParaRPr lang="en-US" sz="2400" b="1" dirty="0">
              <a:solidFill>
                <a:srgbClr val="7EB761"/>
              </a:solidFill>
              <a:latin typeface="Arial" charset="0"/>
              <a:cs typeface="Arial" charset="0"/>
            </a:endParaRPr>
          </a:p>
          <a:p>
            <a:endParaRPr lang="en-US" sz="2400" b="1" dirty="0">
              <a:solidFill>
                <a:srgbClr val="7EB761"/>
              </a:solidFill>
              <a:latin typeface="Arial" charset="0"/>
              <a:cs typeface="Arial" charset="0"/>
            </a:endParaRPr>
          </a:p>
          <a:p>
            <a:endParaRPr lang="en-US" sz="2400" b="1" dirty="0">
              <a:solidFill>
                <a:srgbClr val="2E8652"/>
              </a:solidFill>
              <a:latin typeface="Arial" charset="0"/>
              <a:cs typeface="Arial" charset="0"/>
            </a:endParaRPr>
          </a:p>
          <a:p>
            <a:endParaRPr lang="en-US" sz="1800" b="1" dirty="0">
              <a:solidFill>
                <a:srgbClr val="2E8652"/>
              </a:solidFill>
              <a:latin typeface="Arial" charset="0"/>
              <a:cs typeface="Arial" charset="0"/>
            </a:endParaRPr>
          </a:p>
          <a:p>
            <a:r>
              <a:rPr lang="en-US" sz="2400" b="1" dirty="0">
                <a:solidFill>
                  <a:srgbClr val="2E8652"/>
                </a:solidFill>
                <a:latin typeface="Arial" charset="0"/>
                <a:cs typeface="Arial" charset="0"/>
              </a:rPr>
              <a:t>Use Case</a:t>
            </a:r>
            <a:endParaRPr lang="en-US" sz="2400" b="1" dirty="0">
              <a:solidFill>
                <a:srgbClr val="7EB761"/>
              </a:solidFill>
              <a:latin typeface="Arial" charset="0"/>
              <a:cs typeface="Arial" charset="0"/>
            </a:endParaRPr>
          </a:p>
          <a:p>
            <a:pPr marL="342900" indent="-342900">
              <a:buFont typeface="Arial" panose="020B0604020202020204" pitchFamily="34" charset="0"/>
              <a:buChar char="•"/>
            </a:pPr>
            <a:r>
              <a:rPr lang="en-US" sz="2000" dirty="0">
                <a:latin typeface="Arial" charset="0"/>
                <a:ea typeface="Arial" charset="0"/>
                <a:cs typeface="Arial" charset="0"/>
              </a:rPr>
              <a:t>World bank request from Madagascar for deforestation data;</a:t>
            </a:r>
          </a:p>
          <a:p>
            <a:pPr marL="342900" indent="-342900">
              <a:buFont typeface="Arial" panose="020B0604020202020204" pitchFamily="34" charset="0"/>
              <a:buChar char="•"/>
            </a:pPr>
            <a:r>
              <a:rPr lang="en-US" sz="2000" dirty="0">
                <a:latin typeface="Arial" charset="0"/>
                <a:ea typeface="Arial" charset="0"/>
                <a:cs typeface="Arial" charset="0"/>
              </a:rPr>
              <a:t>Tullow oil to monitor water demand through vegetation changes;</a:t>
            </a:r>
          </a:p>
          <a:p>
            <a:pPr marL="342900" indent="-342900">
              <a:buFont typeface="Arial" panose="020B0604020202020204" pitchFamily="34" charset="0"/>
              <a:buChar char="•"/>
            </a:pPr>
            <a:r>
              <a:rPr lang="en-US" sz="2000" dirty="0">
                <a:latin typeface="Arial" charset="0"/>
                <a:ea typeface="Arial" charset="0"/>
                <a:cs typeface="Arial" charset="0"/>
              </a:rPr>
              <a:t>Request from Zambia data to support for conservation efforts;</a:t>
            </a:r>
          </a:p>
          <a:p>
            <a:pPr marL="342900" indent="-342900">
              <a:buFont typeface="Arial" panose="020B0604020202020204" pitchFamily="34" charset="0"/>
              <a:buChar char="•"/>
            </a:pPr>
            <a:r>
              <a:rPr lang="en-US" sz="2000" dirty="0">
                <a:latin typeface="Arial" charset="0"/>
                <a:ea typeface="Arial" charset="0"/>
                <a:cs typeface="Arial" charset="0"/>
              </a:rPr>
              <a:t>Student researcher who determined with much more clarity the changes in his area of study in Rwanda and adopted CCDC in his thesis;</a:t>
            </a:r>
          </a:p>
          <a:p>
            <a:pPr marL="342900" indent="-342900">
              <a:buFont typeface="Arial" panose="020B0604020202020204" pitchFamily="34" charset="0"/>
              <a:buChar char="•"/>
            </a:pPr>
            <a:r>
              <a:rPr lang="en-US" sz="2000" dirty="0">
                <a:latin typeface="Arial" charset="0"/>
                <a:ea typeface="Arial" charset="0"/>
                <a:cs typeface="Arial" charset="0"/>
              </a:rPr>
              <a:t>Impacts of the new dam around the Nile river clarified during one of the visits in Ethiopia. There was signification changes in vegetation downstream after the dam construction</a:t>
            </a:r>
            <a:r>
              <a:rPr lang="en-US" sz="2000" dirty="0" smtClean="0">
                <a:latin typeface="Arial" charset="0"/>
                <a:ea typeface="Arial" charset="0"/>
                <a:cs typeface="Arial" charset="0"/>
              </a:rPr>
              <a:t>.</a:t>
            </a:r>
            <a:endParaRPr lang="en-US" sz="2400" b="1" dirty="0">
              <a:solidFill>
                <a:srgbClr val="2E8652"/>
              </a:solidFill>
              <a:latin typeface="Arial" charset="0"/>
              <a:cs typeface="Arial" charset="0"/>
            </a:endParaRPr>
          </a:p>
          <a:p>
            <a:endParaRPr lang="en-US" sz="2400" b="1" dirty="0">
              <a:solidFill>
                <a:srgbClr val="2E8652"/>
              </a:solidFill>
              <a:latin typeface="Arial" charset="0"/>
              <a:cs typeface="Arial" charset="0"/>
            </a:endParaRPr>
          </a:p>
          <a:p>
            <a:endParaRPr lang="en-US" sz="2400" b="1" dirty="0">
              <a:solidFill>
                <a:srgbClr val="2E8652"/>
              </a:solidFill>
              <a:latin typeface="Arial" charset="0"/>
              <a:cs typeface="Arial" charset="0"/>
            </a:endParaRPr>
          </a:p>
          <a:p>
            <a:endParaRPr lang="en-US" sz="2400" b="1" dirty="0">
              <a:solidFill>
                <a:srgbClr val="2E8652"/>
              </a:solidFill>
              <a:latin typeface="Arial" charset="0"/>
              <a:cs typeface="Arial" charset="0"/>
            </a:endParaRPr>
          </a:p>
          <a:p>
            <a:endParaRPr lang="en-US" sz="2400" b="1" dirty="0">
              <a:solidFill>
                <a:srgbClr val="2E8652"/>
              </a:solidFill>
              <a:latin typeface="Arial" charset="0"/>
              <a:cs typeface="Arial" charset="0"/>
            </a:endParaRPr>
          </a:p>
          <a:p>
            <a:endParaRPr lang="en-US" sz="2400" b="1" dirty="0">
              <a:solidFill>
                <a:srgbClr val="2E8652"/>
              </a:solidFill>
              <a:latin typeface="Arial" charset="0"/>
              <a:cs typeface="Arial" charset="0"/>
            </a:endParaRPr>
          </a:p>
          <a:p>
            <a:endParaRPr lang="en-US" sz="1200" b="1" dirty="0">
              <a:solidFill>
                <a:srgbClr val="2E8652"/>
              </a:solidFill>
              <a:latin typeface="Arial" charset="0"/>
              <a:cs typeface="Arial" charset="0"/>
            </a:endParaRPr>
          </a:p>
          <a:p>
            <a:endParaRPr lang="en-US" sz="1200" b="1" dirty="0">
              <a:solidFill>
                <a:srgbClr val="2E8652"/>
              </a:solidFill>
              <a:latin typeface="Arial" charset="0"/>
              <a:cs typeface="Arial" charset="0"/>
            </a:endParaRPr>
          </a:p>
          <a:p>
            <a:endParaRPr lang="en-US" sz="2400" b="1" dirty="0">
              <a:solidFill>
                <a:srgbClr val="2E8652"/>
              </a:solidFill>
              <a:latin typeface="Arial" charset="0"/>
              <a:cs typeface="Arial" charset="0"/>
            </a:endParaRPr>
          </a:p>
          <a:p>
            <a:endParaRPr lang="en-US" sz="1600" b="1" dirty="0" smtClean="0">
              <a:solidFill>
                <a:srgbClr val="2E8652"/>
              </a:solidFill>
              <a:latin typeface="Arial" charset="0"/>
              <a:cs typeface="Arial" charset="0"/>
            </a:endParaRPr>
          </a:p>
          <a:p>
            <a:pPr marL="342900" indent="-342900">
              <a:buFont typeface="Arial" panose="020B0604020202020204" pitchFamily="34" charset="0"/>
              <a:buChar char="•"/>
            </a:pPr>
            <a:r>
              <a:rPr lang="en-US" sz="2400" b="1" dirty="0" smtClean="0">
                <a:solidFill>
                  <a:srgbClr val="2E8652"/>
                </a:solidFill>
                <a:latin typeface="Arial" charset="0"/>
                <a:cs typeface="Arial" charset="0"/>
              </a:rPr>
              <a:t>Selected </a:t>
            </a:r>
            <a:r>
              <a:rPr lang="en-US" sz="2400" b="1" dirty="0">
                <a:solidFill>
                  <a:srgbClr val="2E8652"/>
                </a:solidFill>
                <a:latin typeface="Arial" charset="0"/>
                <a:cs typeface="Arial" charset="0"/>
              </a:rPr>
              <a:t>Indicators / Metrics:</a:t>
            </a:r>
          </a:p>
          <a:p>
            <a:pPr marL="342900" indent="-342900">
              <a:buFont typeface="Arial" panose="020B0604020202020204" pitchFamily="34" charset="0"/>
              <a:buChar char="•"/>
            </a:pPr>
            <a:r>
              <a:rPr lang="en-US" sz="2000" dirty="0" smtClean="0">
                <a:latin typeface="Arial" charset="0"/>
                <a:ea typeface="Arial" charset="0"/>
                <a:cs typeface="Arial" charset="0"/>
              </a:rPr>
              <a:t>CCDC </a:t>
            </a:r>
            <a:r>
              <a:rPr lang="en-US" sz="2000" dirty="0">
                <a:latin typeface="Arial" charset="0"/>
                <a:ea typeface="Arial" charset="0"/>
                <a:cs typeface="Arial" charset="0"/>
              </a:rPr>
              <a:t>accessible as open source in all the project countries;</a:t>
            </a:r>
          </a:p>
          <a:p>
            <a:pPr marL="342900" indent="-342900">
              <a:buFont typeface="Arial" panose="020B0604020202020204" pitchFamily="34" charset="0"/>
              <a:buChar char="•"/>
            </a:pPr>
            <a:r>
              <a:rPr lang="en-US" sz="2000" dirty="0">
                <a:latin typeface="Arial" charset="0"/>
                <a:ea typeface="Arial" charset="0"/>
                <a:cs typeface="Arial" charset="0"/>
              </a:rPr>
              <a:t>Refined data released and made accessible to the counties;</a:t>
            </a:r>
          </a:p>
          <a:p>
            <a:pPr marL="342900" indent="-342900">
              <a:buFont typeface="Arial" panose="020B0604020202020204" pitchFamily="34" charset="0"/>
              <a:buChar char="•"/>
            </a:pPr>
            <a:r>
              <a:rPr lang="en-US" sz="2000" dirty="0">
                <a:latin typeface="Arial" charset="0"/>
                <a:ea typeface="Arial" charset="0"/>
                <a:cs typeface="Arial" charset="0"/>
              </a:rPr>
              <a:t>Increased uses cases;</a:t>
            </a:r>
          </a:p>
          <a:p>
            <a:pPr marL="342900" indent="-342900">
              <a:buFont typeface="Arial" panose="020B0604020202020204" pitchFamily="34" charset="0"/>
              <a:buChar char="•"/>
            </a:pPr>
            <a:r>
              <a:rPr lang="en-US" sz="2000" dirty="0">
                <a:latin typeface="Arial" charset="0"/>
                <a:ea typeface="Arial" charset="0"/>
                <a:cs typeface="Arial" charset="0"/>
              </a:rPr>
              <a:t>Project publication (in progress): “Merging global and local assets for improved land cover monitoring”  (co-authors will include AST and Hub personnel</a:t>
            </a:r>
            <a:r>
              <a:rPr lang="en-US" sz="2000" dirty="0" smtClean="0">
                <a:latin typeface="Arial" charset="0"/>
                <a:ea typeface="Arial" charset="0"/>
                <a:cs typeface="Arial" charset="0"/>
              </a:rPr>
              <a:t>).</a:t>
            </a:r>
            <a:endParaRPr lang="en-US" sz="2400" b="1" dirty="0" smtClean="0">
              <a:solidFill>
                <a:srgbClr val="2E8652"/>
              </a:solidFill>
              <a:latin typeface="Arial" charset="0"/>
              <a:cs typeface="Arial" charset="0"/>
            </a:endParaRPr>
          </a:p>
        </p:txBody>
      </p:sp>
      <p:pic>
        <p:nvPicPr>
          <p:cNvPr id="105" name="2ED21877-FC04-41C5-8AF4-0B9F302301E3" descr="Image">
            <a:extLst>
              <a:ext uri="{FF2B5EF4-FFF2-40B4-BE49-F238E27FC236}">
                <a16:creationId xmlns="" xmlns:a16="http://schemas.microsoft.com/office/drawing/2014/main" id="{452A5DAE-99A7-438B-AEBC-CADE2BF1FD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00234" y="16868534"/>
            <a:ext cx="2420568" cy="328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 xmlns:a16="http://schemas.microsoft.com/office/drawing/2014/main" id="{3F361B77-317A-D24E-BA1F-8F941D5FD88E}"/>
              </a:ext>
            </a:extLst>
          </p:cNvPr>
          <p:cNvSpPr txBox="1"/>
          <p:nvPr/>
        </p:nvSpPr>
        <p:spPr>
          <a:xfrm>
            <a:off x="1644193" y="703369"/>
            <a:ext cx="6246841" cy="1323439"/>
          </a:xfrm>
          <a:prstGeom prst="rect">
            <a:avLst/>
          </a:prstGeom>
          <a:noFill/>
        </p:spPr>
        <p:txBody>
          <a:bodyPr wrap="square" rtlCol="0">
            <a:spAutoFit/>
          </a:bodyPr>
          <a:lstStyle/>
          <a:p>
            <a:pPr algn="ctr"/>
            <a:r>
              <a:rPr lang="en-US" sz="4000" b="1" dirty="0">
                <a:solidFill>
                  <a:srgbClr val="2E8652"/>
                </a:solidFill>
                <a:latin typeface="Arial" charset="0"/>
                <a:ea typeface="Arial" charset="0"/>
                <a:cs typeface="Arial" charset="0"/>
              </a:rPr>
              <a:t>Land Cover, Land Use Change &amp; Ecosystems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5847" y="28068230"/>
            <a:ext cx="12674312" cy="10293858"/>
          </a:xfrm>
          <a:prstGeom prst="rect">
            <a:avLst/>
          </a:prstGeom>
        </p:spPr>
      </p:pic>
      <p:sp>
        <p:nvSpPr>
          <p:cNvPr id="34" name="TextBox 33"/>
          <p:cNvSpPr txBox="1"/>
          <p:nvPr/>
        </p:nvSpPr>
        <p:spPr>
          <a:xfrm>
            <a:off x="517874" y="4055093"/>
            <a:ext cx="10945368" cy="4308872"/>
          </a:xfrm>
          <a:prstGeom prst="rect">
            <a:avLst/>
          </a:prstGeom>
          <a:noFill/>
          <a:ln>
            <a:solidFill>
              <a:srgbClr val="2E8652"/>
            </a:solidFill>
          </a:ln>
        </p:spPr>
        <p:txBody>
          <a:bodyPr wrap="square" rtlCol="0">
            <a:spAutoFit/>
          </a:bodyPr>
          <a:lstStyle/>
          <a:p>
            <a:pPr algn="ctr">
              <a:lnSpc>
                <a:spcPct val="150000"/>
              </a:lnSpc>
            </a:pPr>
            <a:r>
              <a:rPr lang="en-US" sz="3600" b="1" dirty="0">
                <a:solidFill>
                  <a:srgbClr val="2E8652"/>
                </a:solidFill>
                <a:latin typeface="Arial" charset="0"/>
                <a:ea typeface="Arial" charset="0"/>
                <a:cs typeface="Arial" charset="0"/>
              </a:rPr>
              <a:t>Problem specification</a:t>
            </a:r>
          </a:p>
          <a:p>
            <a:pPr algn="just"/>
            <a:r>
              <a:rPr lang="en-GB" sz="2000" dirty="0">
                <a:latin typeface="Arial" panose="020B0604020202020204" pitchFamily="34" charset="0"/>
                <a:cs typeface="Arial" panose="020B0604020202020204" pitchFamily="34" charset="0"/>
              </a:rPr>
              <a:t>The reliance on land use land cover </a:t>
            </a:r>
            <a:r>
              <a:rPr lang="en-GB" sz="2000" dirty="0" smtClean="0">
                <a:latin typeface="Arial" panose="020B0604020202020204" pitchFamily="34" charset="0"/>
                <a:cs typeface="Arial" panose="020B0604020202020204" pitchFamily="34" charset="0"/>
              </a:rPr>
              <a:t>and change </a:t>
            </a:r>
            <a:r>
              <a:rPr lang="en-GB" sz="2000" dirty="0">
                <a:latin typeface="Arial" panose="020B0604020202020204" pitchFamily="34" charset="0"/>
                <a:cs typeface="Arial" panose="020B0604020202020204" pitchFamily="34" charset="0"/>
              </a:rPr>
              <a:t>information has been crucial in development of: National and sub-national development plans, national forest reference levels that provide baseline data on the state of forest, reporting of anthropogenic greenhouse gases emissions to the UNFCCC, providing indicators and proxies for SDGs, determining the state of environment, ecosystem valuation, land degradation assessments and in development of sound policy relating to management and/or conservation of natural resources.</a:t>
            </a:r>
          </a:p>
          <a:p>
            <a:pPr algn="just"/>
            <a:endParaRPr lang="en-GB" sz="1000" dirty="0">
              <a:latin typeface="Arial" panose="020B0604020202020204" pitchFamily="34" charset="0"/>
              <a:cs typeface="Arial" panose="020B0604020202020204" pitchFamily="34" charset="0"/>
            </a:endParaRPr>
          </a:p>
          <a:p>
            <a:pPr algn="just"/>
            <a:r>
              <a:rPr lang="en-GB" sz="2000" dirty="0">
                <a:latin typeface="Arial" panose="020B0604020202020204" pitchFamily="34" charset="0"/>
                <a:cs typeface="Arial" panose="020B0604020202020204" pitchFamily="34" charset="0"/>
              </a:rPr>
              <a:t>The availability of periodic, timely, reliable and accurate data to address these issues has been challenging to come by. Capacity of different stakeholders in developing the required datasets to address these needs is still insufficient. Furthermore, the region lacks guidance on appropriate methods and national/international standards to use when developing LC products.</a:t>
            </a:r>
            <a:endParaRPr lang="en-US" sz="2400" dirty="0">
              <a:solidFill>
                <a:srgbClr val="2E8652"/>
              </a:solidFill>
              <a:latin typeface="Arial" charset="0"/>
              <a:ea typeface="Arial" charset="0"/>
              <a:cs typeface="Arial" charset="0"/>
            </a:endParaRPr>
          </a:p>
        </p:txBody>
      </p:sp>
      <p:sp>
        <p:nvSpPr>
          <p:cNvPr id="44" name="TextBox 43"/>
          <p:cNvSpPr txBox="1"/>
          <p:nvPr/>
        </p:nvSpPr>
        <p:spPr>
          <a:xfrm>
            <a:off x="517874" y="8456107"/>
            <a:ext cx="10945368" cy="2323713"/>
          </a:xfrm>
          <a:prstGeom prst="rect">
            <a:avLst/>
          </a:prstGeom>
          <a:noFill/>
          <a:ln>
            <a:solidFill>
              <a:srgbClr val="2E8652"/>
            </a:solidFill>
          </a:ln>
        </p:spPr>
        <p:txBody>
          <a:bodyPr wrap="square" rtlCol="0">
            <a:spAutoFit/>
          </a:bodyPr>
          <a:lstStyle/>
          <a:p>
            <a:pPr algn="ctr">
              <a:lnSpc>
                <a:spcPct val="150000"/>
              </a:lnSpc>
            </a:pPr>
            <a:r>
              <a:rPr lang="en-US" sz="3600" b="1" dirty="0">
                <a:solidFill>
                  <a:srgbClr val="2E8652"/>
                </a:solidFill>
                <a:latin typeface="Arial" charset="0"/>
                <a:ea typeface="Arial" charset="0"/>
                <a:cs typeface="Arial" charset="0"/>
              </a:rPr>
              <a:t>Goal</a:t>
            </a:r>
          </a:p>
          <a:p>
            <a:pPr indent="-901" algn="just"/>
            <a:r>
              <a:rPr lang="en-US" sz="2000" dirty="0">
                <a:latin typeface="Arial" panose="020B0604020202020204" pitchFamily="34" charset="0"/>
                <a:cs typeface="Arial" panose="020B0604020202020204" pitchFamily="34" charset="0"/>
              </a:rPr>
              <a:t>The main objective for this service is </a:t>
            </a:r>
            <a:r>
              <a:rPr lang="en-US" sz="2000" dirty="0" smtClean="0">
                <a:latin typeface="Arial" panose="020B0604020202020204" pitchFamily="34" charset="0"/>
                <a:cs typeface="Arial" panose="020B0604020202020204" pitchFamily="34" charset="0"/>
              </a:rPr>
              <a:t>to build </a:t>
            </a:r>
            <a:r>
              <a:rPr lang="en-US" sz="2000" dirty="0">
                <a:latin typeface="Arial" panose="020B0604020202020204" pitchFamily="34" charset="0"/>
                <a:cs typeface="Arial" panose="020B0604020202020204" pitchFamily="34" charset="0"/>
              </a:rPr>
              <a:t>relevant capacity and data products through stakeholder consultations and ensure that their data and training needs are met. We  </a:t>
            </a:r>
            <a:r>
              <a:rPr lang="en-US" sz="2000" dirty="0" smtClean="0">
                <a:latin typeface="Arial" panose="020B0604020202020204" pitchFamily="34" charset="0"/>
                <a:cs typeface="Arial" panose="020B0604020202020204" pitchFamily="34" charset="0"/>
              </a:rPr>
              <a:t>leverage </a:t>
            </a:r>
            <a:r>
              <a:rPr lang="en-US" sz="2000" dirty="0">
                <a:latin typeface="Arial" panose="020B0604020202020204" pitchFamily="34" charset="0"/>
                <a:cs typeface="Arial" panose="020B0604020202020204" pitchFamily="34" charset="0"/>
              </a:rPr>
              <a:t>partnerships to develop annual products and tools that are used to ease evidence based decision making processes by making the data and tools easily accessible.</a:t>
            </a:r>
          </a:p>
          <a:p>
            <a:pPr indent="-901" algn="just"/>
            <a:endParaRPr lang="en-US" sz="1100" dirty="0"/>
          </a:p>
        </p:txBody>
      </p:sp>
      <p:sp>
        <p:nvSpPr>
          <p:cNvPr id="47" name="TextBox 46"/>
          <p:cNvSpPr txBox="1"/>
          <p:nvPr/>
        </p:nvSpPr>
        <p:spPr>
          <a:xfrm>
            <a:off x="517874" y="10867034"/>
            <a:ext cx="10945368" cy="3693319"/>
          </a:xfrm>
          <a:prstGeom prst="rect">
            <a:avLst/>
          </a:prstGeom>
          <a:noFill/>
          <a:ln>
            <a:solidFill>
              <a:srgbClr val="2E8652"/>
            </a:solidFill>
          </a:ln>
        </p:spPr>
        <p:txBody>
          <a:bodyPr wrap="square" rtlCol="0">
            <a:spAutoFit/>
          </a:bodyPr>
          <a:lstStyle/>
          <a:p>
            <a:pPr algn="ctr">
              <a:lnSpc>
                <a:spcPct val="150000"/>
              </a:lnSpc>
            </a:pPr>
            <a:r>
              <a:rPr lang="en-US" sz="3600" b="1" dirty="0">
                <a:solidFill>
                  <a:srgbClr val="2E8652"/>
                </a:solidFill>
                <a:latin typeface="Arial" charset="0"/>
                <a:ea typeface="Arial" charset="0"/>
                <a:cs typeface="Arial" charset="0"/>
              </a:rPr>
              <a:t>Key stakeholders</a:t>
            </a:r>
          </a:p>
          <a:p>
            <a:pPr marL="0" lvl="1" indent="-901" algn="just"/>
            <a:r>
              <a:rPr lang="en-US" sz="2000" b="1" dirty="0">
                <a:latin typeface="Arial" charset="0"/>
                <a:ea typeface="Arial" charset="0"/>
                <a:cs typeface="Arial" charset="0"/>
              </a:rPr>
              <a:t>Decision makers: </a:t>
            </a:r>
            <a:r>
              <a:rPr lang="en-US" sz="2000" dirty="0">
                <a:latin typeface="Arial" panose="020B0604020202020204" pitchFamily="34" charset="0"/>
                <a:cs typeface="Arial" panose="020B0604020202020204" pitchFamily="34" charset="0"/>
              </a:rPr>
              <a:t>Rwanda Land Management and  Use Authority (RLMUA), Geospatial Information Institute Ethiopia, National Forest Service, Uganda, Department of Forestry, Zambia, Department of Resource Surveys and Remote Sensing, Kenya and Kenya Forest Service, Vice President’s Office, Tanzania, Department of Forestry, Malawi.</a:t>
            </a:r>
          </a:p>
          <a:p>
            <a:pPr marL="0" lvl="1" indent="-901" algn="just"/>
            <a:endParaRPr lang="en-US" sz="800" dirty="0">
              <a:latin typeface="Arial" panose="020B0604020202020204" pitchFamily="34" charset="0"/>
              <a:cs typeface="Arial" panose="020B0604020202020204" pitchFamily="34" charset="0"/>
            </a:endParaRPr>
          </a:p>
          <a:p>
            <a:pPr marL="0" lvl="1" indent="-901" algn="just"/>
            <a:r>
              <a:rPr lang="en-US" sz="2000" b="1" dirty="0">
                <a:latin typeface="Arial" charset="0"/>
                <a:ea typeface="Arial" charset="0"/>
                <a:cs typeface="Arial" charset="0"/>
              </a:rPr>
              <a:t>Users:</a:t>
            </a:r>
            <a:r>
              <a:rPr lang="en-US" sz="2000" dirty="0">
                <a:latin typeface="Arial" charset="0"/>
                <a:ea typeface="Arial" charset="0"/>
                <a:cs typeface="Arial" charset="0"/>
              </a:rPr>
              <a:t> </a:t>
            </a:r>
            <a:r>
              <a:rPr lang="en-US" sz="2000" dirty="0" smtClean="0">
                <a:latin typeface="Arial" panose="020B0604020202020204" pitchFamily="34" charset="0"/>
                <a:cs typeface="Arial" panose="020B0604020202020204" pitchFamily="34" charset="0"/>
              </a:rPr>
              <a:t>Ministries </a:t>
            </a:r>
            <a:r>
              <a:rPr lang="en-US" sz="2000" dirty="0">
                <a:latin typeface="Arial" panose="020B0604020202020204" pitchFamily="34" charset="0"/>
                <a:cs typeface="Arial" panose="020B0604020202020204" pitchFamily="34" charset="0"/>
              </a:rPr>
              <a:t>of Natural Resources and Forestry, International Organizations, Universities, Climate Change Agencies/ Units, REDD+ programs, Climate change, International Community, Researchers and Development Partners such as World Bank.</a:t>
            </a:r>
          </a:p>
          <a:p>
            <a:pPr marL="0" lvl="1" indent="-901" algn="just"/>
            <a:endParaRPr lang="en-US" sz="800" dirty="0">
              <a:latin typeface="Arial" panose="020B0604020202020204" pitchFamily="34" charset="0"/>
              <a:cs typeface="Arial" panose="020B0604020202020204" pitchFamily="34" charset="0"/>
            </a:endParaRPr>
          </a:p>
          <a:p>
            <a:pPr marL="0" lvl="1" indent="-901" algn="just"/>
            <a:r>
              <a:rPr lang="en-US" sz="2000" b="1" dirty="0">
                <a:latin typeface="Arial" panose="020B0604020202020204" pitchFamily="34" charset="0"/>
                <a:cs typeface="Arial" panose="020B0604020202020204" pitchFamily="34" charset="0"/>
              </a:rPr>
              <a:t>Beneficiaries:</a:t>
            </a:r>
            <a:r>
              <a:rPr lang="en-US" sz="2000" dirty="0">
                <a:latin typeface="Arial" panose="020B0604020202020204" pitchFamily="34" charset="0"/>
                <a:cs typeface="Arial" panose="020B0604020202020204" pitchFamily="34" charset="0"/>
              </a:rPr>
              <a:t> Community.</a:t>
            </a:r>
            <a:endParaRPr lang="en-US" sz="1000" dirty="0"/>
          </a:p>
        </p:txBody>
      </p:sp>
      <p:sp>
        <p:nvSpPr>
          <p:cNvPr id="55" name="TextBox 54"/>
          <p:cNvSpPr txBox="1">
            <a:spLocks noChangeAspect="1"/>
          </p:cNvSpPr>
          <p:nvPr/>
        </p:nvSpPr>
        <p:spPr>
          <a:xfrm>
            <a:off x="23280342" y="16882512"/>
            <a:ext cx="10945368" cy="4524315"/>
          </a:xfrm>
          <a:prstGeom prst="rect">
            <a:avLst/>
          </a:prstGeom>
          <a:noFill/>
          <a:ln>
            <a:solidFill>
              <a:srgbClr val="2E8652"/>
            </a:solidFill>
          </a:ln>
        </p:spPr>
        <p:txBody>
          <a:bodyPr wrap="square" rtlCol="0">
            <a:spAutoFit/>
          </a:bodyPr>
          <a:lstStyle/>
          <a:p>
            <a:pPr algn="ctr">
              <a:lnSpc>
                <a:spcPct val="150000"/>
              </a:lnSpc>
            </a:pPr>
            <a:r>
              <a:rPr lang="is-IS" sz="3600" b="1" dirty="0">
                <a:solidFill>
                  <a:srgbClr val="2E8652"/>
                </a:solidFill>
                <a:latin typeface="Arial" charset="0"/>
                <a:ea typeface="Arial" charset="0"/>
                <a:cs typeface="Arial" charset="0"/>
              </a:rPr>
              <a:t>Immediate Next Steps</a:t>
            </a:r>
            <a:endParaRPr lang="is-IS" sz="4000" b="1" dirty="0">
              <a:solidFill>
                <a:srgbClr val="2E8652"/>
              </a:solidFill>
              <a:latin typeface="Arial" charset="0"/>
              <a:ea typeface="Arial" charset="0"/>
              <a:cs typeface="Arial" charset="0"/>
            </a:endParaRPr>
          </a:p>
          <a:p>
            <a:pPr marL="342900" indent="-342900" fontAlgn="base">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Collect more feedback and training data for map improvement;</a:t>
            </a:r>
          </a:p>
          <a:p>
            <a:pPr marL="342900" indent="-342900" fontAlgn="base">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Increase data access;</a:t>
            </a:r>
          </a:p>
          <a:p>
            <a:pPr marL="342900" indent="-342900" fontAlgn="base">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Make CCDC accessible;</a:t>
            </a:r>
          </a:p>
          <a:p>
            <a:pPr marL="342900" indent="-342900" fontAlgn="base">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Publication;</a:t>
            </a:r>
            <a:endParaRPr lang="is-IS" sz="2400" b="1" dirty="0">
              <a:solidFill>
                <a:srgbClr val="7EB761"/>
              </a:solidFill>
              <a:latin typeface="Arial" charset="0"/>
              <a:ea typeface="Arial" charset="0"/>
              <a:cs typeface="Arial" charset="0"/>
            </a:endParaRPr>
          </a:p>
          <a:p>
            <a:pPr algn="ctr">
              <a:lnSpc>
                <a:spcPct val="150000"/>
              </a:lnSpc>
            </a:pPr>
            <a:r>
              <a:rPr lang="en-US" sz="3600" b="1" dirty="0">
                <a:solidFill>
                  <a:srgbClr val="2E8652"/>
                </a:solidFill>
                <a:latin typeface="Arial" charset="0"/>
                <a:ea typeface="Arial" charset="0"/>
                <a:cs typeface="Arial" charset="0"/>
              </a:rPr>
              <a:t>Looking forward</a:t>
            </a:r>
          </a:p>
          <a:p>
            <a:r>
              <a:rPr lang="en-GB" sz="2000" dirty="0">
                <a:latin typeface="Arial" charset="0"/>
                <a:ea typeface="Arial" charset="0"/>
                <a:cs typeface="Arial" charset="0"/>
              </a:rPr>
              <a:t>More utility cases and success stories.</a:t>
            </a:r>
            <a:endParaRPr lang="en-US" sz="2000" dirty="0">
              <a:latin typeface="Arial" charset="0"/>
              <a:ea typeface="Arial" charset="0"/>
              <a:cs typeface="Arial" charset="0"/>
            </a:endParaRPr>
          </a:p>
          <a:p>
            <a:pPr algn="ctr"/>
            <a:endParaRPr lang="en-US" sz="2000" dirty="0">
              <a:latin typeface="Arial" charset="0"/>
              <a:ea typeface="Arial" charset="0"/>
              <a:cs typeface="Arial" charset="0"/>
            </a:endParaRPr>
          </a:p>
          <a:p>
            <a:pPr algn="ctr"/>
            <a:endParaRPr lang="en-US" sz="2000" dirty="0">
              <a:latin typeface="Arial" charset="0"/>
              <a:ea typeface="Arial" charset="0"/>
              <a:cs typeface="Arial" charset="0"/>
            </a:endParaRPr>
          </a:p>
        </p:txBody>
      </p:sp>
      <p:sp>
        <p:nvSpPr>
          <p:cNvPr id="64" name="Pentagon 63">
            <a:extLst>
              <a:ext uri="{FF2B5EF4-FFF2-40B4-BE49-F238E27FC236}">
                <a16:creationId xmlns="" xmlns:a16="http://schemas.microsoft.com/office/drawing/2014/main" id="{1CA34D25-0543-884A-85DB-A47015707E6F}"/>
              </a:ext>
            </a:extLst>
          </p:cNvPr>
          <p:cNvSpPr/>
          <p:nvPr/>
        </p:nvSpPr>
        <p:spPr>
          <a:xfrm>
            <a:off x="3113910" y="2765008"/>
            <a:ext cx="27432000" cy="320040"/>
          </a:xfrm>
          <a:prstGeom prst="homePlate">
            <a:avLst/>
          </a:prstGeom>
          <a:solidFill>
            <a:srgbClr val="2E8652">
              <a:alpha val="50196"/>
            </a:srgbClr>
          </a:solidFill>
          <a:ln>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 xmlns:a16="http://schemas.microsoft.com/office/drawing/2014/main" id="{60DF5A39-F037-0A4E-9E6A-8D8B32E04586}"/>
              </a:ext>
            </a:extLst>
          </p:cNvPr>
          <p:cNvSpPr txBox="1"/>
          <p:nvPr/>
        </p:nvSpPr>
        <p:spPr>
          <a:xfrm>
            <a:off x="1588168" y="3292650"/>
            <a:ext cx="492112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Needs Assessment</a:t>
            </a:r>
          </a:p>
        </p:txBody>
      </p:sp>
      <p:sp>
        <p:nvSpPr>
          <p:cNvPr id="66" name="TextBox 65">
            <a:extLst>
              <a:ext uri="{FF2B5EF4-FFF2-40B4-BE49-F238E27FC236}">
                <a16:creationId xmlns="" xmlns:a16="http://schemas.microsoft.com/office/drawing/2014/main" id="{A984C615-75E3-EE4C-BFBF-C0232B640E89}"/>
              </a:ext>
            </a:extLst>
          </p:cNvPr>
          <p:cNvSpPr txBox="1"/>
          <p:nvPr/>
        </p:nvSpPr>
        <p:spPr>
          <a:xfrm>
            <a:off x="4389751" y="2263157"/>
            <a:ext cx="492112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Consultations</a:t>
            </a:r>
          </a:p>
        </p:txBody>
      </p:sp>
      <p:sp>
        <p:nvSpPr>
          <p:cNvPr id="67" name="TextBox 66">
            <a:extLst>
              <a:ext uri="{FF2B5EF4-FFF2-40B4-BE49-F238E27FC236}">
                <a16:creationId xmlns="" xmlns:a16="http://schemas.microsoft.com/office/drawing/2014/main" id="{3D79791A-82FE-BC4F-B77B-637EAC4A9391}"/>
              </a:ext>
            </a:extLst>
          </p:cNvPr>
          <p:cNvSpPr txBox="1"/>
          <p:nvPr/>
        </p:nvSpPr>
        <p:spPr>
          <a:xfrm>
            <a:off x="4242024" y="3295075"/>
            <a:ext cx="492112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Stakeholder Mapping</a:t>
            </a:r>
          </a:p>
        </p:txBody>
      </p:sp>
      <p:sp>
        <p:nvSpPr>
          <p:cNvPr id="68" name="Rectangle 67">
            <a:extLst>
              <a:ext uri="{FF2B5EF4-FFF2-40B4-BE49-F238E27FC236}">
                <a16:creationId xmlns="" xmlns:a16="http://schemas.microsoft.com/office/drawing/2014/main" id="{723D0186-92B2-064E-BA83-CE1BD1B8AA1A}"/>
              </a:ext>
            </a:extLst>
          </p:cNvPr>
          <p:cNvSpPr/>
          <p:nvPr/>
        </p:nvSpPr>
        <p:spPr>
          <a:xfrm>
            <a:off x="3094667" y="2561222"/>
            <a:ext cx="45719" cy="685800"/>
          </a:xfrm>
          <a:prstGeom prst="rect">
            <a:avLst/>
          </a:prstGeom>
          <a:solidFill>
            <a:srgbClr val="2E8652"/>
          </a:solidFill>
          <a:ln>
            <a:solidFill>
              <a:srgbClr val="659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 xmlns:a16="http://schemas.microsoft.com/office/drawing/2014/main" id="{A5DDCFCC-2790-854F-94C5-70E8319503CF}"/>
              </a:ext>
            </a:extLst>
          </p:cNvPr>
          <p:cNvSpPr txBox="1"/>
          <p:nvPr/>
        </p:nvSpPr>
        <p:spPr>
          <a:xfrm>
            <a:off x="6900165" y="3295075"/>
            <a:ext cx="492112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Service Planning Dev.</a:t>
            </a:r>
          </a:p>
        </p:txBody>
      </p:sp>
      <p:sp>
        <p:nvSpPr>
          <p:cNvPr id="70" name="TextBox 69">
            <a:extLst>
              <a:ext uri="{FF2B5EF4-FFF2-40B4-BE49-F238E27FC236}">
                <a16:creationId xmlns="" xmlns:a16="http://schemas.microsoft.com/office/drawing/2014/main" id="{76B24FFE-0E11-2844-A72D-AF1F63854730}"/>
              </a:ext>
            </a:extLst>
          </p:cNvPr>
          <p:cNvSpPr txBox="1"/>
          <p:nvPr/>
        </p:nvSpPr>
        <p:spPr>
          <a:xfrm>
            <a:off x="9947031" y="2248981"/>
            <a:ext cx="492112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Fieldwork</a:t>
            </a:r>
          </a:p>
        </p:txBody>
      </p:sp>
      <p:sp>
        <p:nvSpPr>
          <p:cNvPr id="71" name="TextBox 70">
            <a:extLst>
              <a:ext uri="{FF2B5EF4-FFF2-40B4-BE49-F238E27FC236}">
                <a16:creationId xmlns="" xmlns:a16="http://schemas.microsoft.com/office/drawing/2014/main" id="{0868FF70-2DF9-0F46-B2BB-E8AD7BCB65DD}"/>
              </a:ext>
            </a:extLst>
          </p:cNvPr>
          <p:cNvSpPr txBox="1"/>
          <p:nvPr/>
        </p:nvSpPr>
        <p:spPr>
          <a:xfrm>
            <a:off x="12523655" y="2231261"/>
            <a:ext cx="492112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Beta Testing</a:t>
            </a:r>
          </a:p>
        </p:txBody>
      </p:sp>
      <p:sp>
        <p:nvSpPr>
          <p:cNvPr id="72" name="TextBox 71">
            <a:extLst>
              <a:ext uri="{FF2B5EF4-FFF2-40B4-BE49-F238E27FC236}">
                <a16:creationId xmlns="" xmlns:a16="http://schemas.microsoft.com/office/drawing/2014/main" id="{60BC51B8-6BDC-DC47-9CC5-B0622D1E2E53}"/>
              </a:ext>
            </a:extLst>
          </p:cNvPr>
          <p:cNvSpPr txBox="1"/>
          <p:nvPr/>
        </p:nvSpPr>
        <p:spPr>
          <a:xfrm>
            <a:off x="9906365" y="3274929"/>
            <a:ext cx="492112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Consultation/Needs Assess.</a:t>
            </a:r>
          </a:p>
        </p:txBody>
      </p:sp>
      <p:sp>
        <p:nvSpPr>
          <p:cNvPr id="73" name="TextBox 72">
            <a:extLst>
              <a:ext uri="{FF2B5EF4-FFF2-40B4-BE49-F238E27FC236}">
                <a16:creationId xmlns="" xmlns:a16="http://schemas.microsoft.com/office/drawing/2014/main" id="{5980CDA6-3EC7-FB43-8F2F-7FCB8996929C}"/>
              </a:ext>
            </a:extLst>
          </p:cNvPr>
          <p:cNvSpPr txBox="1"/>
          <p:nvPr/>
        </p:nvSpPr>
        <p:spPr>
          <a:xfrm>
            <a:off x="20778056" y="2256071"/>
            <a:ext cx="492112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Operationalization</a:t>
            </a:r>
          </a:p>
        </p:txBody>
      </p:sp>
      <p:sp>
        <p:nvSpPr>
          <p:cNvPr id="74" name="TextBox 73">
            <a:extLst>
              <a:ext uri="{FF2B5EF4-FFF2-40B4-BE49-F238E27FC236}">
                <a16:creationId xmlns="" xmlns:a16="http://schemas.microsoft.com/office/drawing/2014/main" id="{EF21F2EE-43B7-E345-A3C6-0F09E3B7B18E}"/>
              </a:ext>
            </a:extLst>
          </p:cNvPr>
          <p:cNvSpPr txBox="1"/>
          <p:nvPr/>
        </p:nvSpPr>
        <p:spPr>
          <a:xfrm>
            <a:off x="13695102" y="3257209"/>
            <a:ext cx="492112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Output 1</a:t>
            </a:r>
          </a:p>
        </p:txBody>
      </p:sp>
      <p:sp>
        <p:nvSpPr>
          <p:cNvPr id="75" name="Pentagon 74">
            <a:extLst>
              <a:ext uri="{FF2B5EF4-FFF2-40B4-BE49-F238E27FC236}">
                <a16:creationId xmlns="" xmlns:a16="http://schemas.microsoft.com/office/drawing/2014/main" id="{11B47418-E86C-744E-9B08-072E5CE82334}"/>
              </a:ext>
            </a:extLst>
          </p:cNvPr>
          <p:cNvSpPr/>
          <p:nvPr/>
        </p:nvSpPr>
        <p:spPr>
          <a:xfrm>
            <a:off x="3164710" y="2862072"/>
            <a:ext cx="18288000" cy="128016"/>
          </a:xfrm>
          <a:prstGeom prst="homePlate">
            <a:avLst/>
          </a:prstGeom>
          <a:solidFill>
            <a:srgbClr val="46C279"/>
          </a:solidFill>
          <a:ln>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 xmlns:a16="http://schemas.microsoft.com/office/drawing/2014/main" id="{F692E55B-85B3-FC4A-904D-8A3C5967BB94}"/>
              </a:ext>
            </a:extLst>
          </p:cNvPr>
          <p:cNvSpPr txBox="1"/>
          <p:nvPr/>
        </p:nvSpPr>
        <p:spPr>
          <a:xfrm>
            <a:off x="20934457" y="3275639"/>
            <a:ext cx="492112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Outcome A</a:t>
            </a:r>
          </a:p>
        </p:txBody>
      </p:sp>
      <p:sp>
        <p:nvSpPr>
          <p:cNvPr id="77" name="Triangle 76">
            <a:extLst>
              <a:ext uri="{FF2B5EF4-FFF2-40B4-BE49-F238E27FC236}">
                <a16:creationId xmlns="" xmlns:a16="http://schemas.microsoft.com/office/drawing/2014/main" id="{C44DEAFF-9953-3845-9412-F0ADCAD37826}"/>
              </a:ext>
            </a:extLst>
          </p:cNvPr>
          <p:cNvSpPr/>
          <p:nvPr/>
        </p:nvSpPr>
        <p:spPr>
          <a:xfrm>
            <a:off x="3958623" y="2983237"/>
            <a:ext cx="612648" cy="301752"/>
          </a:xfrm>
          <a:prstGeom prst="triangle">
            <a:avLst/>
          </a:prstGeom>
          <a:solidFill>
            <a:srgbClr val="2E8652"/>
          </a:solidFill>
          <a:ln>
            <a:solidFill>
              <a:srgbClr val="46C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iangle 77">
            <a:extLst>
              <a:ext uri="{FF2B5EF4-FFF2-40B4-BE49-F238E27FC236}">
                <a16:creationId xmlns="" xmlns:a16="http://schemas.microsoft.com/office/drawing/2014/main" id="{2326CBBD-9F9E-9140-B9CB-F34218F89F68}"/>
              </a:ext>
            </a:extLst>
          </p:cNvPr>
          <p:cNvSpPr/>
          <p:nvPr/>
        </p:nvSpPr>
        <p:spPr>
          <a:xfrm>
            <a:off x="5837876" y="2939081"/>
            <a:ext cx="612648" cy="301752"/>
          </a:xfrm>
          <a:prstGeom prst="triangle">
            <a:avLst/>
          </a:prstGeom>
          <a:solidFill>
            <a:srgbClr val="2E8652"/>
          </a:solidFill>
          <a:ln>
            <a:solidFill>
              <a:srgbClr val="46C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iangle 78">
            <a:extLst>
              <a:ext uri="{FF2B5EF4-FFF2-40B4-BE49-F238E27FC236}">
                <a16:creationId xmlns="" xmlns:a16="http://schemas.microsoft.com/office/drawing/2014/main" id="{533DE572-69B3-D040-B7FE-137E4DE8402F}"/>
              </a:ext>
            </a:extLst>
          </p:cNvPr>
          <p:cNvSpPr/>
          <p:nvPr/>
        </p:nvSpPr>
        <p:spPr>
          <a:xfrm>
            <a:off x="8894165" y="2918322"/>
            <a:ext cx="612648" cy="301752"/>
          </a:xfrm>
          <a:prstGeom prst="triangle">
            <a:avLst/>
          </a:prstGeom>
          <a:solidFill>
            <a:srgbClr val="2E8652"/>
          </a:solidFill>
          <a:ln>
            <a:solidFill>
              <a:srgbClr val="46C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iangle 79">
            <a:extLst>
              <a:ext uri="{FF2B5EF4-FFF2-40B4-BE49-F238E27FC236}">
                <a16:creationId xmlns="" xmlns:a16="http://schemas.microsoft.com/office/drawing/2014/main" id="{959CF29F-CCD6-6245-83DD-CAAF23351E29}"/>
              </a:ext>
            </a:extLst>
          </p:cNvPr>
          <p:cNvSpPr/>
          <p:nvPr/>
        </p:nvSpPr>
        <p:spPr>
          <a:xfrm flipV="1">
            <a:off x="5960076" y="2644683"/>
            <a:ext cx="613015" cy="298450"/>
          </a:xfrm>
          <a:prstGeom prst="triangle">
            <a:avLst/>
          </a:prstGeom>
          <a:solidFill>
            <a:srgbClr val="2E8652"/>
          </a:solidFill>
          <a:ln>
            <a:solidFill>
              <a:srgbClr val="46C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iangle 80">
            <a:extLst>
              <a:ext uri="{FF2B5EF4-FFF2-40B4-BE49-F238E27FC236}">
                <a16:creationId xmlns="" xmlns:a16="http://schemas.microsoft.com/office/drawing/2014/main" id="{D5A0DEC6-43B4-8349-A985-91A69198A783}"/>
              </a:ext>
            </a:extLst>
          </p:cNvPr>
          <p:cNvSpPr/>
          <p:nvPr/>
        </p:nvSpPr>
        <p:spPr>
          <a:xfrm flipV="1">
            <a:off x="10408028" y="2669493"/>
            <a:ext cx="613015" cy="298450"/>
          </a:xfrm>
          <a:prstGeom prst="triangle">
            <a:avLst/>
          </a:prstGeom>
          <a:solidFill>
            <a:srgbClr val="2E8652"/>
          </a:solidFill>
          <a:ln>
            <a:solidFill>
              <a:srgbClr val="46C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iangle 81">
            <a:extLst>
              <a:ext uri="{FF2B5EF4-FFF2-40B4-BE49-F238E27FC236}">
                <a16:creationId xmlns="" xmlns:a16="http://schemas.microsoft.com/office/drawing/2014/main" id="{6341BC7D-EA9F-0249-AFBC-F3567A4DE6AC}"/>
              </a:ext>
            </a:extLst>
          </p:cNvPr>
          <p:cNvSpPr/>
          <p:nvPr/>
        </p:nvSpPr>
        <p:spPr>
          <a:xfrm flipV="1">
            <a:off x="12091515" y="2651773"/>
            <a:ext cx="613015" cy="298450"/>
          </a:xfrm>
          <a:prstGeom prst="triangle">
            <a:avLst/>
          </a:prstGeom>
          <a:solidFill>
            <a:srgbClr val="2E8652"/>
          </a:solidFill>
          <a:ln>
            <a:solidFill>
              <a:srgbClr val="46C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iangle 82">
            <a:extLst>
              <a:ext uri="{FF2B5EF4-FFF2-40B4-BE49-F238E27FC236}">
                <a16:creationId xmlns="" xmlns:a16="http://schemas.microsoft.com/office/drawing/2014/main" id="{442455C5-4706-B445-BB83-2B46346957E3}"/>
              </a:ext>
            </a:extLst>
          </p:cNvPr>
          <p:cNvSpPr/>
          <p:nvPr/>
        </p:nvSpPr>
        <p:spPr>
          <a:xfrm flipV="1">
            <a:off x="14668139" y="2634053"/>
            <a:ext cx="613015" cy="298450"/>
          </a:xfrm>
          <a:prstGeom prst="triangle">
            <a:avLst/>
          </a:prstGeom>
          <a:solidFill>
            <a:srgbClr val="2E8652"/>
          </a:solidFill>
          <a:ln>
            <a:solidFill>
              <a:srgbClr val="46C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iangle 83">
            <a:extLst>
              <a:ext uri="{FF2B5EF4-FFF2-40B4-BE49-F238E27FC236}">
                <a16:creationId xmlns="" xmlns:a16="http://schemas.microsoft.com/office/drawing/2014/main" id="{4AE9C16A-37CE-1645-8772-FF058BA8DCDE}"/>
              </a:ext>
            </a:extLst>
          </p:cNvPr>
          <p:cNvSpPr/>
          <p:nvPr/>
        </p:nvSpPr>
        <p:spPr>
          <a:xfrm>
            <a:off x="11447484" y="2922986"/>
            <a:ext cx="612648" cy="301752"/>
          </a:xfrm>
          <a:prstGeom prst="triangle">
            <a:avLst/>
          </a:prstGeom>
          <a:solidFill>
            <a:srgbClr val="2E8652"/>
          </a:solidFill>
          <a:ln>
            <a:solidFill>
              <a:srgbClr val="46C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iangle 84">
            <a:extLst>
              <a:ext uri="{FF2B5EF4-FFF2-40B4-BE49-F238E27FC236}">
                <a16:creationId xmlns="" xmlns:a16="http://schemas.microsoft.com/office/drawing/2014/main" id="{820D16EB-8943-424E-A538-EEFFF0B97CBC}"/>
              </a:ext>
            </a:extLst>
          </p:cNvPr>
          <p:cNvSpPr/>
          <p:nvPr/>
        </p:nvSpPr>
        <p:spPr>
          <a:xfrm flipV="1">
            <a:off x="22646095" y="2637598"/>
            <a:ext cx="613015" cy="298450"/>
          </a:xfrm>
          <a:prstGeom prst="triangle">
            <a:avLst/>
          </a:prstGeom>
          <a:solidFill>
            <a:srgbClr val="2E8652"/>
          </a:solidFill>
          <a:ln>
            <a:solidFill>
              <a:srgbClr val="46C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iangle 85">
            <a:extLst>
              <a:ext uri="{FF2B5EF4-FFF2-40B4-BE49-F238E27FC236}">
                <a16:creationId xmlns="" xmlns:a16="http://schemas.microsoft.com/office/drawing/2014/main" id="{DE5D59AB-FDB0-A247-8610-6689AD4C6FE7}"/>
              </a:ext>
            </a:extLst>
          </p:cNvPr>
          <p:cNvSpPr/>
          <p:nvPr/>
        </p:nvSpPr>
        <p:spPr>
          <a:xfrm>
            <a:off x="15789111" y="2905266"/>
            <a:ext cx="612648" cy="301752"/>
          </a:xfrm>
          <a:prstGeom prst="triangle">
            <a:avLst/>
          </a:prstGeom>
          <a:solidFill>
            <a:srgbClr val="2E8652"/>
          </a:solidFill>
          <a:ln>
            <a:solidFill>
              <a:srgbClr val="46C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iangle 86">
            <a:extLst>
              <a:ext uri="{FF2B5EF4-FFF2-40B4-BE49-F238E27FC236}">
                <a16:creationId xmlns="" xmlns:a16="http://schemas.microsoft.com/office/drawing/2014/main" id="{60AEABB2-6942-D142-A278-C64DB3F8FB3A}"/>
              </a:ext>
            </a:extLst>
          </p:cNvPr>
          <p:cNvSpPr/>
          <p:nvPr/>
        </p:nvSpPr>
        <p:spPr>
          <a:xfrm>
            <a:off x="23663123" y="2929906"/>
            <a:ext cx="612648" cy="301752"/>
          </a:xfrm>
          <a:prstGeom prst="triangle">
            <a:avLst/>
          </a:prstGeom>
          <a:solidFill>
            <a:srgbClr val="2E8652"/>
          </a:solidFill>
          <a:ln>
            <a:solidFill>
              <a:srgbClr val="46C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 xmlns:a16="http://schemas.microsoft.com/office/drawing/2014/main" id="{76EA670F-74AA-774B-917B-BDC2274562D5}"/>
              </a:ext>
            </a:extLst>
          </p:cNvPr>
          <p:cNvSpPr txBox="1"/>
          <p:nvPr/>
        </p:nvSpPr>
        <p:spPr>
          <a:xfrm>
            <a:off x="8263544" y="2245436"/>
            <a:ext cx="492112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Training</a:t>
            </a:r>
          </a:p>
        </p:txBody>
      </p:sp>
      <p:sp>
        <p:nvSpPr>
          <p:cNvPr id="63" name="TextBox 62">
            <a:extLst>
              <a:ext uri="{FF2B5EF4-FFF2-40B4-BE49-F238E27FC236}">
                <a16:creationId xmlns="" xmlns:a16="http://schemas.microsoft.com/office/drawing/2014/main" id="{4362F672-86C4-8E4F-B462-EC3ACDFDE00B}"/>
              </a:ext>
            </a:extLst>
          </p:cNvPr>
          <p:cNvSpPr txBox="1">
            <a:spLocks noChangeAspect="1"/>
          </p:cNvSpPr>
          <p:nvPr/>
        </p:nvSpPr>
        <p:spPr>
          <a:xfrm>
            <a:off x="23283961" y="4057437"/>
            <a:ext cx="10914405" cy="12665006"/>
          </a:xfrm>
          <a:prstGeom prst="rect">
            <a:avLst/>
          </a:prstGeom>
          <a:noFill/>
          <a:ln>
            <a:solidFill>
              <a:srgbClr val="2E8652"/>
            </a:solidFill>
          </a:ln>
        </p:spPr>
        <p:txBody>
          <a:bodyPr wrap="square" rtlCol="0">
            <a:spAutoFit/>
          </a:bodyPr>
          <a:lstStyle/>
          <a:p>
            <a:pPr algn="ctr">
              <a:lnSpc>
                <a:spcPct val="150000"/>
              </a:lnSpc>
            </a:pPr>
            <a:r>
              <a:rPr lang="en-US" sz="3600" b="1" dirty="0">
                <a:solidFill>
                  <a:srgbClr val="2E8652"/>
                </a:solidFill>
                <a:latin typeface="Arial" charset="0"/>
                <a:ea typeface="Arial" charset="0"/>
                <a:cs typeface="Arial" charset="0"/>
              </a:rPr>
              <a:t>Theory of Change</a:t>
            </a:r>
          </a:p>
          <a:p>
            <a:pPr algn="ctr"/>
            <a:r>
              <a:rPr lang="en-US" sz="2400" b="1" dirty="0">
                <a:solidFill>
                  <a:srgbClr val="2E8652"/>
                </a:solidFill>
                <a:latin typeface="Arial" charset="0"/>
                <a:cs typeface="Arial" charset="0"/>
              </a:rPr>
              <a:t>To Achieve Sustainability</a:t>
            </a:r>
          </a:p>
          <a:p>
            <a:pPr algn="ctr"/>
            <a:endParaRPr lang="en-US" sz="2400" b="1" dirty="0">
              <a:solidFill>
                <a:srgbClr val="7EB761"/>
              </a:solidFill>
              <a:latin typeface="Arial" charset="0"/>
              <a:cs typeface="Arial" charset="0"/>
            </a:endParaRPr>
          </a:p>
          <a:p>
            <a:r>
              <a:rPr lang="en-US" sz="2400" b="1" dirty="0">
                <a:solidFill>
                  <a:srgbClr val="2E8652"/>
                </a:solidFill>
                <a:latin typeface="Arial" charset="0"/>
                <a:cs typeface="Arial" charset="0"/>
              </a:rPr>
              <a:t>Assumptions:</a:t>
            </a:r>
          </a:p>
          <a:p>
            <a:pPr marL="342900" lvl="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Key stakeholders continue to use, share and disseminate data and utilize the knowledge and skills gained ultimately leading to better decision making processes.</a:t>
            </a:r>
          </a:p>
          <a:p>
            <a:pPr lvl="0" fontAlgn="base">
              <a:spcBef>
                <a:spcPts val="600"/>
              </a:spcBef>
              <a:spcAft>
                <a:spcPts val="600"/>
              </a:spcAft>
            </a:pPr>
            <a:r>
              <a:rPr lang="en-GB" sz="2400" dirty="0">
                <a:latin typeface="Arial" panose="020B0604020202020204" pitchFamily="34" charset="0"/>
                <a:cs typeface="Arial" panose="020B0604020202020204" pitchFamily="34" charset="0"/>
              </a:rPr>
              <a:t> </a:t>
            </a:r>
            <a:r>
              <a:rPr lang="en-US" sz="2400" b="1" dirty="0">
                <a:solidFill>
                  <a:srgbClr val="2E8652"/>
                </a:solidFill>
                <a:latin typeface="Arial" charset="0"/>
                <a:cs typeface="Arial" charset="0"/>
              </a:rPr>
              <a:t>Inputs:</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Consultations and stakeholder engagements;</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Reference data </a:t>
            </a:r>
            <a:r>
              <a:rPr lang="en-GB" sz="2000" dirty="0" smtClean="0">
                <a:latin typeface="Arial" panose="020B0604020202020204" pitchFamily="34" charset="0"/>
                <a:cs typeface="Arial" panose="020B0604020202020204" pitchFamily="34" charset="0"/>
              </a:rPr>
              <a:t>collection; </a:t>
            </a:r>
            <a:endParaRPr lang="en-GB" sz="2000" dirty="0">
              <a:latin typeface="Arial" panose="020B0604020202020204" pitchFamily="34" charset="0"/>
              <a:cs typeface="Arial" panose="020B0604020202020204" pitchFamily="34" charset="0"/>
            </a:endParaRP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Methodology, tool and data development;</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Capacity building of hub and regional stakeholders;</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Monitoring and evaluation, stakeholder mapping and dissemination.</a:t>
            </a:r>
            <a:endParaRPr lang="en-US" sz="2000" dirty="0">
              <a:latin typeface="Arial" panose="020B0604020202020204" pitchFamily="34" charset="0"/>
              <a:cs typeface="Arial" panose="020B0604020202020204" pitchFamily="34" charset="0"/>
            </a:endParaRPr>
          </a:p>
          <a:p>
            <a:pPr fontAlgn="base">
              <a:spcBef>
                <a:spcPts val="600"/>
              </a:spcBef>
              <a:spcAft>
                <a:spcPts val="600"/>
              </a:spcAft>
            </a:pPr>
            <a:r>
              <a:rPr lang="en-US" sz="2400" b="1" dirty="0">
                <a:solidFill>
                  <a:srgbClr val="2E8652"/>
                </a:solidFill>
                <a:latin typeface="Arial" charset="0"/>
                <a:cs typeface="Arial" charset="0"/>
              </a:rPr>
              <a:t>Outputs:</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Statistical estimates of the land cover transitions;</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Annual land cover data;</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Dissemination platform;</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Reference data;</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CCDC access for all project countries;</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TimeSync tool;.</a:t>
            </a:r>
            <a:endParaRPr lang="en-US" sz="2000" dirty="0">
              <a:latin typeface="Arial" panose="020B0604020202020204" pitchFamily="34" charset="0"/>
              <a:cs typeface="Arial" panose="020B0604020202020204" pitchFamily="34" charset="0"/>
            </a:endParaRPr>
          </a:p>
          <a:p>
            <a:pPr fontAlgn="base">
              <a:spcBef>
                <a:spcPts val="600"/>
              </a:spcBef>
              <a:spcAft>
                <a:spcPts val="600"/>
              </a:spcAft>
            </a:pPr>
            <a:r>
              <a:rPr lang="en-US" sz="2400" b="1" dirty="0">
                <a:solidFill>
                  <a:srgbClr val="2E8652"/>
                </a:solidFill>
                <a:latin typeface="Arial" charset="0"/>
                <a:cs typeface="Arial" charset="0"/>
              </a:rPr>
              <a:t>Outcomes:</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Increased provision of user-tailored geospatial data and land cover and </a:t>
            </a:r>
            <a:r>
              <a:rPr lang="en-GB" sz="2000">
                <a:latin typeface="Arial" panose="020B0604020202020204" pitchFamily="34" charset="0"/>
                <a:cs typeface="Arial" panose="020B0604020202020204" pitchFamily="34" charset="0"/>
              </a:rPr>
              <a:t>change </a:t>
            </a:r>
            <a:r>
              <a:rPr lang="en-GB" sz="2000" smtClean="0">
                <a:latin typeface="Arial" panose="020B0604020202020204" pitchFamily="34" charset="0"/>
                <a:cs typeface="Arial" panose="020B0604020202020204" pitchFamily="34" charset="0"/>
              </a:rPr>
              <a:t>data to </a:t>
            </a:r>
            <a:r>
              <a:rPr lang="en-GB" sz="2000" dirty="0">
                <a:latin typeface="Arial" panose="020B0604020202020204" pitchFamily="34" charset="0"/>
                <a:cs typeface="Arial" panose="020B0604020202020204" pitchFamily="34" charset="0"/>
              </a:rPr>
              <a:t>inform decision making;</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Improved capacity of forest, environment ministries and  conservation agencies and to determine and report on status of forests. </a:t>
            </a:r>
          </a:p>
          <a:p>
            <a:pPr fontAlgn="base">
              <a:spcBef>
                <a:spcPts val="600"/>
              </a:spcBef>
              <a:spcAft>
                <a:spcPts val="600"/>
              </a:spcAft>
            </a:pPr>
            <a:endParaRPr lang="en-GB" sz="2000" dirty="0">
              <a:latin typeface="Arial" panose="020B0604020202020204" pitchFamily="34" charset="0"/>
              <a:cs typeface="Arial" panose="020B0604020202020204" pitchFamily="34" charset="0"/>
            </a:endParaRPr>
          </a:p>
          <a:p>
            <a:pPr fontAlgn="base">
              <a:spcBef>
                <a:spcPts val="600"/>
              </a:spcBef>
              <a:spcAft>
                <a:spcPts val="600"/>
              </a:spcAft>
            </a:pPr>
            <a:r>
              <a:rPr lang="en-US" sz="2400" b="1" dirty="0">
                <a:solidFill>
                  <a:srgbClr val="2E8652"/>
                </a:solidFill>
                <a:latin typeface="Arial" charset="0"/>
                <a:cs typeface="Arial" charset="0"/>
              </a:rPr>
              <a:t>Impact:</a:t>
            </a:r>
          </a:p>
          <a:p>
            <a:pPr marL="342900" indent="-342900" fontAlgn="base">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Improved capacity of stakeholders to make policy decisions on management and conservation of land resources.</a:t>
            </a:r>
            <a:endParaRPr lang="en-US" sz="2000" dirty="0">
              <a:ln>
                <a:solidFill>
                  <a:srgbClr val="318F58"/>
                </a:solidFill>
              </a:ln>
              <a:latin typeface="Arial" charset="0"/>
              <a:ea typeface="Arial" charset="0"/>
              <a:cs typeface="Arial" charset="0"/>
            </a:endParaRPr>
          </a:p>
        </p:txBody>
      </p:sp>
      <p:sp>
        <p:nvSpPr>
          <p:cNvPr id="45" name="TextBox 44">
            <a:extLst>
              <a:ext uri="{FF2B5EF4-FFF2-40B4-BE49-F238E27FC236}">
                <a16:creationId xmlns="" xmlns:a16="http://schemas.microsoft.com/office/drawing/2014/main" id="{A975E974-4451-E248-9B1F-D5C50AD556C2}"/>
              </a:ext>
            </a:extLst>
          </p:cNvPr>
          <p:cNvSpPr txBox="1"/>
          <p:nvPr/>
        </p:nvSpPr>
        <p:spPr>
          <a:xfrm>
            <a:off x="517874" y="14676399"/>
            <a:ext cx="10945368" cy="6924973"/>
          </a:xfrm>
          <a:prstGeom prst="rect">
            <a:avLst/>
          </a:prstGeom>
          <a:noFill/>
          <a:ln>
            <a:solidFill>
              <a:srgbClr val="2E8652"/>
            </a:solidFill>
          </a:ln>
        </p:spPr>
        <p:txBody>
          <a:bodyPr wrap="square" rtlCol="0">
            <a:spAutoFit/>
          </a:bodyPr>
          <a:lstStyle/>
          <a:p>
            <a:pPr algn="ctr"/>
            <a:r>
              <a:rPr lang="en-US" sz="3600" b="1" dirty="0">
                <a:solidFill>
                  <a:srgbClr val="2E8652"/>
                </a:solidFill>
                <a:latin typeface="Arial" charset="0"/>
                <a:cs typeface="Arial" charset="0"/>
              </a:rPr>
              <a:t>Science Collaborations, Earth Observations, Models, and Methods</a:t>
            </a:r>
          </a:p>
          <a:p>
            <a:pPr>
              <a:lnSpc>
                <a:spcPct val="150000"/>
              </a:lnSpc>
            </a:pPr>
            <a:r>
              <a:rPr lang="en-US" sz="2400" b="1" dirty="0">
                <a:solidFill>
                  <a:srgbClr val="2E8652"/>
                </a:solidFill>
                <a:latin typeface="Arial" charset="0"/>
                <a:cs typeface="Arial" charset="0"/>
              </a:rPr>
              <a:t>Contributions from AST</a:t>
            </a:r>
          </a:p>
          <a:p>
            <a:pPr algn="just"/>
            <a:r>
              <a:rPr lang="en-US" sz="2000" dirty="0">
                <a:latin typeface="Arial" charset="0"/>
                <a:ea typeface="Arial" charset="0"/>
                <a:cs typeface="Arial" charset="0"/>
              </a:rPr>
              <a:t>This particular project was co-developed with the AST with Sean Healey as the PI, SERVIR ESA, USGS, and Google Inc. as the </a:t>
            </a:r>
            <a:r>
              <a:rPr lang="en-US" sz="2000" dirty="0" smtClean="0">
                <a:latin typeface="Arial" charset="0"/>
                <a:ea typeface="Arial" charset="0"/>
                <a:cs typeface="Arial" charset="0"/>
              </a:rPr>
              <a:t>Co-I’s</a:t>
            </a:r>
            <a:r>
              <a:rPr lang="en-US" sz="2000" dirty="0">
                <a:latin typeface="Arial" charset="0"/>
                <a:ea typeface="Arial" charset="0"/>
                <a:cs typeface="Arial" charset="0"/>
              </a:rPr>
              <a:t>. National stakeholders provided input for reference data and feedback on outputs. They also participated in all training and dissemination events. In May and September we held a series of dissemination activities in the countries to release the preliminary results.</a:t>
            </a:r>
          </a:p>
          <a:p>
            <a:pPr algn="ctr"/>
            <a:endParaRPr lang="en-US" sz="1000" dirty="0">
              <a:latin typeface="Arial" charset="0"/>
              <a:ea typeface="Arial" charset="0"/>
              <a:cs typeface="Arial" charset="0"/>
            </a:endParaRPr>
          </a:p>
          <a:p>
            <a:pPr>
              <a:lnSpc>
                <a:spcPct val="150000"/>
              </a:lnSpc>
            </a:pPr>
            <a:r>
              <a:rPr lang="en-US" sz="2400" b="1" dirty="0">
                <a:solidFill>
                  <a:srgbClr val="2E8652"/>
                </a:solidFill>
                <a:latin typeface="Arial" charset="0"/>
                <a:cs typeface="Arial" charset="0"/>
              </a:rPr>
              <a:t>Earth Observations / Models / Methods</a:t>
            </a:r>
          </a:p>
          <a:p>
            <a:pPr algn="just"/>
            <a:r>
              <a:rPr lang="en-US" sz="2000" dirty="0">
                <a:latin typeface="Arial" charset="0"/>
                <a:ea typeface="Arial" charset="0"/>
                <a:cs typeface="Arial" charset="0"/>
              </a:rPr>
              <a:t>Statistical estimation of land cover change is using reference data collected through the </a:t>
            </a:r>
            <a:r>
              <a:rPr lang="en-US" sz="2000" dirty="0" smtClean="0">
                <a:latin typeface="Arial" charset="0"/>
                <a:ea typeface="Arial" charset="0"/>
                <a:cs typeface="Arial" charset="0"/>
              </a:rPr>
              <a:t>TimeSync </a:t>
            </a:r>
            <a:r>
              <a:rPr lang="en-US" sz="2000" dirty="0">
                <a:latin typeface="Arial" charset="0"/>
                <a:ea typeface="Arial" charset="0"/>
                <a:cs typeface="Arial" charset="0"/>
              </a:rPr>
              <a:t>tool (Cohen et al., 2010) to determine land cover transitions across the 7 project countries. TimeSync uses time series of Landsat data.</a:t>
            </a:r>
          </a:p>
          <a:p>
            <a:pPr algn="just"/>
            <a:endParaRPr lang="en-US" sz="1000" dirty="0">
              <a:latin typeface="Arial" charset="0"/>
              <a:ea typeface="Arial" charset="0"/>
              <a:cs typeface="Arial" charset="0"/>
            </a:endParaRPr>
          </a:p>
          <a:p>
            <a:pPr algn="just"/>
            <a:r>
              <a:rPr lang="en-US" sz="2000" dirty="0">
                <a:latin typeface="Arial" charset="0"/>
                <a:ea typeface="Arial" charset="0"/>
                <a:cs typeface="Arial" charset="0"/>
              </a:rPr>
              <a:t>Further, annual land cover maps were developed within the Google Earth Engine using Landsat data and  relying on Continuous Change Detection and Classification (CCDC) algorithm to detect changes over the time series. The Random Forests algorithm is used to classify individual land cover. The consistency of outputs is much more realistic since change in land cover is only recorded when CCDC detects change. Previously developed LC data for the countries are also used to gap-fill training data for the map production. </a:t>
            </a:r>
          </a:p>
        </p:txBody>
      </p:sp>
      <p:sp>
        <p:nvSpPr>
          <p:cNvPr id="46" name="TextBox 45">
            <a:extLst>
              <a:ext uri="{FF2B5EF4-FFF2-40B4-BE49-F238E27FC236}">
                <a16:creationId xmlns="" xmlns:a16="http://schemas.microsoft.com/office/drawing/2014/main" id="{D548BB26-95E7-494E-B877-452C39B72CBE}"/>
              </a:ext>
            </a:extLst>
          </p:cNvPr>
          <p:cNvSpPr txBox="1"/>
          <p:nvPr/>
        </p:nvSpPr>
        <p:spPr>
          <a:xfrm>
            <a:off x="6911210" y="940781"/>
            <a:ext cx="21067145" cy="923330"/>
          </a:xfrm>
          <a:prstGeom prst="rect">
            <a:avLst/>
          </a:prstGeom>
          <a:noFill/>
          <a:ln>
            <a:noFill/>
          </a:ln>
        </p:spPr>
        <p:txBody>
          <a:bodyPr wrap="square" rtlCol="0">
            <a:spAutoFit/>
          </a:bodyPr>
          <a:lstStyle/>
          <a:p>
            <a:pPr algn="ctr"/>
            <a:r>
              <a:rPr lang="en-US" sz="5400" b="1" dirty="0">
                <a:solidFill>
                  <a:srgbClr val="2E8652"/>
                </a:solidFill>
                <a:latin typeface="Arial" charset="0"/>
                <a:ea typeface="Arial" charset="0"/>
                <a:cs typeface="Arial" charset="0"/>
              </a:rPr>
              <a:t>Enabling Annual Land Cover Mapping in the E&amp;SA Region</a:t>
            </a:r>
            <a:endParaRPr lang="en-US" sz="3200" b="1" dirty="0">
              <a:solidFill>
                <a:srgbClr val="2E8652"/>
              </a:solidFill>
              <a:latin typeface="Arial" charset="0"/>
              <a:ea typeface="Arial" charset="0"/>
              <a:cs typeface="Arial" charset="0"/>
            </a:endParaRPr>
          </a:p>
        </p:txBody>
      </p:sp>
      <p:pic>
        <p:nvPicPr>
          <p:cNvPr id="53" name="Picture 52">
            <a:extLst>
              <a:ext uri="{FF2B5EF4-FFF2-40B4-BE49-F238E27FC236}">
                <a16:creationId xmlns="" xmlns:a16="http://schemas.microsoft.com/office/drawing/2014/main" id="{187594F4-09A4-8143-9816-76F3954E5579}"/>
              </a:ext>
            </a:extLst>
          </p:cNvPr>
          <p:cNvPicPr>
            <a:picLocks noChangeAspect="1"/>
          </p:cNvPicPr>
          <p:nvPr/>
        </p:nvPicPr>
        <p:blipFill>
          <a:blip r:embed="rId5"/>
          <a:stretch>
            <a:fillRect/>
          </a:stretch>
        </p:blipFill>
        <p:spPr>
          <a:xfrm>
            <a:off x="27027221" y="1081470"/>
            <a:ext cx="7269036" cy="841248"/>
          </a:xfrm>
          <a:prstGeom prst="rect">
            <a:avLst/>
          </a:prstGeom>
        </p:spPr>
      </p:pic>
      <p:pic>
        <p:nvPicPr>
          <p:cNvPr id="54" name="Picture 53">
            <a:extLst>
              <a:ext uri="{FF2B5EF4-FFF2-40B4-BE49-F238E27FC236}">
                <a16:creationId xmlns="" xmlns:a16="http://schemas.microsoft.com/office/drawing/2014/main" id="{8E3E93C0-2E4D-3143-BD39-1B00ADA5D1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229" y="722312"/>
            <a:ext cx="1324312" cy="1324312"/>
          </a:xfrm>
          <a:prstGeom prst="rect">
            <a:avLst/>
          </a:prstGeom>
        </p:spPr>
      </p:pic>
      <p:pic>
        <p:nvPicPr>
          <p:cNvPr id="43" name="Picture 42">
            <a:extLst>
              <a:ext uri="{FF2B5EF4-FFF2-40B4-BE49-F238E27FC236}">
                <a16:creationId xmlns="" xmlns:a16="http://schemas.microsoft.com/office/drawing/2014/main" id="{C92F3513-0CCD-4FDE-A3DB-D5D770C8C350}"/>
              </a:ext>
            </a:extLst>
          </p:cNvPr>
          <p:cNvPicPr>
            <a:picLocks noChangeAspect="1" noChangeArrowheads="1"/>
          </p:cNvPicPr>
          <p:nvPr/>
        </p:nvPicPr>
        <p:blipFill>
          <a:blip r:embed="rId7" cstate="print"/>
          <a:srcRect l="79366" t="56690" r="5345" b="16414"/>
          <a:stretch>
            <a:fillRect/>
          </a:stretch>
        </p:blipFill>
        <p:spPr bwMode="auto">
          <a:xfrm>
            <a:off x="23747439" y="21678366"/>
            <a:ext cx="1209034" cy="1329296"/>
          </a:xfrm>
          <a:prstGeom prst="rect">
            <a:avLst/>
          </a:prstGeom>
          <a:noFill/>
          <a:ln w="9525">
            <a:noFill/>
            <a:miter lim="800000"/>
            <a:headEnd/>
            <a:tailEnd/>
          </a:ln>
        </p:spPr>
      </p:pic>
      <p:pic>
        <p:nvPicPr>
          <p:cNvPr id="48" name="Picture 47">
            <a:extLst>
              <a:ext uri="{FF2B5EF4-FFF2-40B4-BE49-F238E27FC236}">
                <a16:creationId xmlns="" xmlns:a16="http://schemas.microsoft.com/office/drawing/2014/main" id="{2B6B3959-3F7A-4ADD-938E-8DD68872D9A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367" r="68000" b="69088"/>
          <a:stretch/>
        </p:blipFill>
        <p:spPr bwMode="auto">
          <a:xfrm>
            <a:off x="28145051" y="21678366"/>
            <a:ext cx="3509907" cy="1329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 descr="Image result for google earth engine">
            <a:extLst>
              <a:ext uri="{FF2B5EF4-FFF2-40B4-BE49-F238E27FC236}">
                <a16:creationId xmlns="" xmlns:a16="http://schemas.microsoft.com/office/drawing/2014/main" id="{0A8F2699-B190-417A-B11F-ED71398CADD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855585" y="21450808"/>
            <a:ext cx="1632619" cy="163261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a:extLst>
              <a:ext uri="{FF2B5EF4-FFF2-40B4-BE49-F238E27FC236}">
                <a16:creationId xmlns="" xmlns:a16="http://schemas.microsoft.com/office/drawing/2014/main" id="{6A9D957F-A050-4D6A-981F-8A888436EF12}"/>
              </a:ext>
            </a:extLst>
          </p:cNvPr>
          <p:cNvPicPr>
            <a:picLocks noChangeAspect="1"/>
          </p:cNvPicPr>
          <p:nvPr/>
        </p:nvPicPr>
        <p:blipFill rotWithShape="1">
          <a:blip r:embed="rId10">
            <a:extLst>
              <a:ext uri="{28A0092B-C50C-407E-A947-70E740481C1C}">
                <a14:useLocalDpi xmlns:a14="http://schemas.microsoft.com/office/drawing/2010/main" val="0"/>
              </a:ext>
            </a:extLst>
          </a:blip>
          <a:srcRect l="9615" t="13678" r="7846" b="11184"/>
          <a:stretch/>
        </p:blipFill>
        <p:spPr>
          <a:xfrm>
            <a:off x="16389374" y="16780952"/>
            <a:ext cx="4638776" cy="1743596"/>
          </a:xfrm>
          <a:prstGeom prst="rect">
            <a:avLst/>
          </a:prstGeom>
        </p:spPr>
      </p:pic>
      <p:pic>
        <p:nvPicPr>
          <p:cNvPr id="107" name="Picture 106">
            <a:extLst>
              <a:ext uri="{FF2B5EF4-FFF2-40B4-BE49-F238E27FC236}">
                <a16:creationId xmlns="" xmlns:a16="http://schemas.microsoft.com/office/drawing/2014/main" id="{5267EEBD-8A6B-42F0-A0E0-952D315C0765}"/>
              </a:ext>
            </a:extLst>
          </p:cNvPr>
          <p:cNvPicPr>
            <a:picLocks noChangeAspect="1"/>
          </p:cNvPicPr>
          <p:nvPr/>
        </p:nvPicPr>
        <p:blipFill>
          <a:blip r:embed="rId11"/>
          <a:stretch>
            <a:fillRect/>
          </a:stretch>
        </p:blipFill>
        <p:spPr>
          <a:xfrm>
            <a:off x="12076705" y="16780952"/>
            <a:ext cx="4197919" cy="2361330"/>
          </a:xfrm>
          <a:prstGeom prst="rect">
            <a:avLst/>
          </a:prstGeom>
        </p:spPr>
      </p:pic>
      <p:pic>
        <p:nvPicPr>
          <p:cNvPr id="3" name="Picture 2"/>
          <p:cNvPicPr>
            <a:picLocks noChangeAspect="1"/>
          </p:cNvPicPr>
          <p:nvPr/>
        </p:nvPicPr>
        <p:blipFill rotWithShape="1">
          <a:blip r:embed="rId12"/>
          <a:srcRect l="9375" t="14814" r="27292" b="22407"/>
          <a:stretch/>
        </p:blipFill>
        <p:spPr>
          <a:xfrm>
            <a:off x="12337091" y="10660846"/>
            <a:ext cx="4052283" cy="2632430"/>
          </a:xfrm>
          <a:prstGeom prst="rect">
            <a:avLst/>
          </a:prstGeom>
        </p:spPr>
      </p:pic>
      <p:sp>
        <p:nvSpPr>
          <p:cNvPr id="5" name="TextBox 4"/>
          <p:cNvSpPr txBox="1"/>
          <p:nvPr/>
        </p:nvSpPr>
        <p:spPr>
          <a:xfrm>
            <a:off x="12015584" y="10230473"/>
            <a:ext cx="10716031" cy="338554"/>
          </a:xfrm>
          <a:prstGeom prst="rect">
            <a:avLst/>
          </a:prstGeom>
          <a:noFill/>
        </p:spPr>
        <p:txBody>
          <a:bodyPr wrap="square" rtlCol="0">
            <a:spAutoFit/>
          </a:bodyPr>
          <a:lstStyle/>
          <a:p>
            <a:r>
              <a:rPr lang="en-GB" sz="1600" i="1" dirty="0">
                <a:latin typeface="Arial" panose="020B0604020202020204" pitchFamily="34" charset="0"/>
                <a:cs typeface="Arial" panose="020B0604020202020204" pitchFamily="34" charset="0"/>
              </a:rPr>
              <a:t>Consistent Mapping achieved with Time Series using CCDC to detect the changes</a:t>
            </a:r>
          </a:p>
        </p:txBody>
      </p:sp>
      <p:sp>
        <p:nvSpPr>
          <p:cNvPr id="6" name="TextBox 5"/>
          <p:cNvSpPr txBox="1"/>
          <p:nvPr/>
        </p:nvSpPr>
        <p:spPr>
          <a:xfrm>
            <a:off x="12237813" y="13421052"/>
            <a:ext cx="4333494" cy="584775"/>
          </a:xfrm>
          <a:prstGeom prst="rect">
            <a:avLst/>
          </a:prstGeom>
          <a:noFill/>
        </p:spPr>
        <p:txBody>
          <a:bodyPr wrap="square" rtlCol="0">
            <a:spAutoFit/>
          </a:bodyPr>
          <a:lstStyle/>
          <a:p>
            <a:r>
              <a:rPr lang="en-GB" sz="1600" i="1" dirty="0">
                <a:latin typeface="Arial" panose="020B0604020202020204" pitchFamily="34" charset="0"/>
                <a:cs typeface="Arial" panose="020B0604020202020204" pitchFamily="34" charset="0"/>
              </a:rPr>
              <a:t>Google sites created to enhance data access to all materials from 8 workshops</a:t>
            </a:r>
          </a:p>
        </p:txBody>
      </p:sp>
      <p:sp>
        <p:nvSpPr>
          <p:cNvPr id="88" name="TextBox 87"/>
          <p:cNvSpPr txBox="1"/>
          <p:nvPr/>
        </p:nvSpPr>
        <p:spPr>
          <a:xfrm>
            <a:off x="16307607" y="18524548"/>
            <a:ext cx="4092627" cy="830997"/>
          </a:xfrm>
          <a:prstGeom prst="rect">
            <a:avLst/>
          </a:prstGeom>
          <a:noFill/>
        </p:spPr>
        <p:txBody>
          <a:bodyPr wrap="square" rtlCol="0">
            <a:spAutoFit/>
          </a:bodyPr>
          <a:lstStyle/>
          <a:p>
            <a:r>
              <a:rPr lang="en-GB" sz="1600" i="1" dirty="0">
                <a:latin typeface="Arial" panose="020B0604020202020204" pitchFamily="34" charset="0"/>
                <a:cs typeface="Arial" panose="020B0604020202020204" pitchFamily="34" charset="0"/>
              </a:rPr>
              <a:t>CCDC used to show new agricultural areas and confirmed using high resolution imagery</a:t>
            </a:r>
          </a:p>
        </p:txBody>
      </p:sp>
      <p:sp>
        <p:nvSpPr>
          <p:cNvPr id="8" name="TextBox 7"/>
          <p:cNvSpPr txBox="1"/>
          <p:nvPr/>
        </p:nvSpPr>
        <p:spPr>
          <a:xfrm>
            <a:off x="16538813" y="10841310"/>
            <a:ext cx="4638776" cy="2923877"/>
          </a:xfrm>
          <a:prstGeom prst="rect">
            <a:avLst/>
          </a:prstGeom>
          <a:noFill/>
        </p:spPr>
        <p:txBody>
          <a:bodyPr wrap="square" rtlCol="0">
            <a:spAutoFit/>
          </a:bodyPr>
          <a:lstStyle/>
          <a:p>
            <a:r>
              <a:rPr lang="en-GB" sz="2400" b="1" dirty="0">
                <a:solidFill>
                  <a:srgbClr val="2E8652"/>
                </a:solidFill>
                <a:latin typeface="Arial" charset="0"/>
                <a:cs typeface="Arial" charset="0"/>
              </a:rPr>
              <a:t>Links to Maps</a:t>
            </a:r>
          </a:p>
          <a:p>
            <a:pPr marL="457200" indent="-457200">
              <a:buFont typeface="+mj-lt"/>
              <a:buAutoNum type="arabicPeriod"/>
            </a:pPr>
            <a:r>
              <a:rPr lang="en-GB" sz="2000" dirty="0">
                <a:latin typeface="Arial" charset="0"/>
                <a:ea typeface="Arial" charset="0"/>
                <a:cs typeface="Arial" charset="0"/>
                <a:hlinkClick r:id="rId13"/>
              </a:rPr>
              <a:t>Ethiopia</a:t>
            </a:r>
            <a:endParaRPr lang="en-GB" sz="2000" dirty="0">
              <a:latin typeface="Arial" charset="0"/>
              <a:ea typeface="Arial" charset="0"/>
              <a:cs typeface="Arial" charset="0"/>
            </a:endParaRPr>
          </a:p>
          <a:p>
            <a:pPr marL="457200" indent="-457200">
              <a:buFont typeface="+mj-lt"/>
              <a:buAutoNum type="arabicPeriod"/>
            </a:pPr>
            <a:r>
              <a:rPr lang="en-GB" sz="2000" dirty="0">
                <a:latin typeface="Arial" charset="0"/>
                <a:ea typeface="Arial" charset="0"/>
                <a:cs typeface="Arial" charset="0"/>
                <a:hlinkClick r:id="rId14"/>
              </a:rPr>
              <a:t>Kenya</a:t>
            </a:r>
            <a:endParaRPr lang="en-GB" sz="2000" dirty="0">
              <a:latin typeface="Arial" charset="0"/>
              <a:ea typeface="Arial" charset="0"/>
              <a:cs typeface="Arial" charset="0"/>
            </a:endParaRPr>
          </a:p>
          <a:p>
            <a:pPr marL="457200" indent="-457200">
              <a:buFont typeface="+mj-lt"/>
              <a:buAutoNum type="arabicPeriod"/>
            </a:pPr>
            <a:r>
              <a:rPr lang="en-GB" sz="2000" dirty="0">
                <a:latin typeface="Arial" charset="0"/>
                <a:ea typeface="Arial" charset="0"/>
                <a:cs typeface="Arial" charset="0"/>
                <a:hlinkClick r:id="rId15"/>
              </a:rPr>
              <a:t>Malawi</a:t>
            </a:r>
            <a:endParaRPr lang="en-GB" sz="2000" dirty="0">
              <a:latin typeface="Arial" charset="0"/>
              <a:ea typeface="Arial" charset="0"/>
              <a:cs typeface="Arial" charset="0"/>
            </a:endParaRPr>
          </a:p>
          <a:p>
            <a:pPr marL="457200" indent="-457200">
              <a:buFont typeface="+mj-lt"/>
              <a:buAutoNum type="arabicPeriod"/>
            </a:pPr>
            <a:r>
              <a:rPr lang="en-GB" sz="2000" dirty="0">
                <a:latin typeface="Arial" charset="0"/>
                <a:ea typeface="Arial" charset="0"/>
                <a:cs typeface="Arial" charset="0"/>
                <a:hlinkClick r:id="rId16"/>
              </a:rPr>
              <a:t>Rwanda</a:t>
            </a:r>
            <a:endParaRPr lang="en-GB" sz="2000" dirty="0">
              <a:latin typeface="Arial" charset="0"/>
              <a:ea typeface="Arial" charset="0"/>
              <a:cs typeface="Arial" charset="0"/>
            </a:endParaRPr>
          </a:p>
          <a:p>
            <a:pPr marL="457200" indent="-457200">
              <a:buFont typeface="+mj-lt"/>
              <a:buAutoNum type="arabicPeriod"/>
            </a:pPr>
            <a:r>
              <a:rPr lang="en-GB" sz="2000" dirty="0">
                <a:latin typeface="Arial" charset="0"/>
                <a:ea typeface="Arial" charset="0"/>
                <a:cs typeface="Arial" charset="0"/>
                <a:hlinkClick r:id="rId17"/>
              </a:rPr>
              <a:t>Tanzania</a:t>
            </a:r>
            <a:endParaRPr lang="en-GB" sz="2000" dirty="0">
              <a:latin typeface="Arial" charset="0"/>
              <a:ea typeface="Arial" charset="0"/>
              <a:cs typeface="Arial" charset="0"/>
            </a:endParaRPr>
          </a:p>
          <a:p>
            <a:pPr marL="457200" indent="-457200">
              <a:buFont typeface="+mj-lt"/>
              <a:buAutoNum type="arabicPeriod"/>
            </a:pPr>
            <a:r>
              <a:rPr lang="en-GB" sz="2000" dirty="0">
                <a:latin typeface="Arial" charset="0"/>
                <a:ea typeface="Arial" charset="0"/>
                <a:cs typeface="Arial" charset="0"/>
                <a:hlinkClick r:id="rId18"/>
              </a:rPr>
              <a:t>Uganda</a:t>
            </a:r>
            <a:endParaRPr lang="en-GB" sz="2000" dirty="0">
              <a:latin typeface="Arial" charset="0"/>
              <a:ea typeface="Arial" charset="0"/>
              <a:cs typeface="Arial" charset="0"/>
            </a:endParaRPr>
          </a:p>
          <a:p>
            <a:pPr marL="457200" indent="-457200">
              <a:buFont typeface="+mj-lt"/>
              <a:buAutoNum type="arabicPeriod"/>
            </a:pPr>
            <a:r>
              <a:rPr lang="en-GB" sz="2000" dirty="0">
                <a:latin typeface="Arial" charset="0"/>
                <a:ea typeface="Arial" charset="0"/>
                <a:cs typeface="Arial" charset="0"/>
                <a:hlinkClick r:id="rId19"/>
              </a:rPr>
              <a:t>Zambia</a:t>
            </a:r>
            <a:endParaRPr lang="en-GB" sz="2000" dirty="0">
              <a:latin typeface="Arial" charset="0"/>
              <a:ea typeface="Arial" charset="0"/>
              <a:cs typeface="Arial" charset="0"/>
            </a:endParaRPr>
          </a:p>
          <a:p>
            <a:pPr marL="457200" indent="-457200">
              <a:buFont typeface="+mj-lt"/>
              <a:buAutoNum type="arabicPeriod"/>
            </a:pPr>
            <a:endParaRPr lang="en-GB" sz="2000" dirty="0">
              <a:latin typeface="Arial" charset="0"/>
              <a:ea typeface="Arial" charset="0"/>
              <a:cs typeface="Arial" charset="0"/>
            </a:endParaRPr>
          </a:p>
        </p:txBody>
      </p:sp>
      <p:pic>
        <p:nvPicPr>
          <p:cNvPr id="108" name="Picture 107"/>
          <p:cNvPicPr>
            <a:picLocks noChangeAspect="1"/>
          </p:cNvPicPr>
          <p:nvPr/>
        </p:nvPicPr>
        <p:blipFill>
          <a:blip r:embed="rId20"/>
          <a:stretch>
            <a:fillRect/>
          </a:stretch>
        </p:blipFill>
        <p:spPr>
          <a:xfrm>
            <a:off x="12192000" y="5644441"/>
            <a:ext cx="4449800" cy="1277579"/>
          </a:xfrm>
          <a:prstGeom prst="rect">
            <a:avLst/>
          </a:prstGeom>
        </p:spPr>
      </p:pic>
      <p:pic>
        <p:nvPicPr>
          <p:cNvPr id="109" name="Picture 108"/>
          <p:cNvPicPr>
            <a:picLocks noChangeAspect="1"/>
          </p:cNvPicPr>
          <p:nvPr/>
        </p:nvPicPr>
        <p:blipFill>
          <a:blip r:embed="rId21"/>
          <a:stretch>
            <a:fillRect/>
          </a:stretch>
        </p:blipFill>
        <p:spPr>
          <a:xfrm>
            <a:off x="12167321" y="6740576"/>
            <a:ext cx="4474479" cy="1284665"/>
          </a:xfrm>
          <a:prstGeom prst="rect">
            <a:avLst/>
          </a:prstGeom>
        </p:spPr>
      </p:pic>
      <p:pic>
        <p:nvPicPr>
          <p:cNvPr id="110" name="Picture 109">
            <a:extLst>
              <a:ext uri="{FF2B5EF4-FFF2-40B4-BE49-F238E27FC236}">
                <a16:creationId xmlns="" xmlns:a16="http://schemas.microsoft.com/office/drawing/2014/main" id="{FA43C415-863B-413E-9C20-F469DC1039B9}"/>
              </a:ext>
            </a:extLst>
          </p:cNvPr>
          <p:cNvPicPr>
            <a:picLocks noChangeAspect="1"/>
          </p:cNvPicPr>
          <p:nvPr/>
        </p:nvPicPr>
        <p:blipFill>
          <a:blip r:embed="rId22"/>
          <a:stretch>
            <a:fillRect/>
          </a:stretch>
        </p:blipFill>
        <p:spPr>
          <a:xfrm>
            <a:off x="12372293" y="8018155"/>
            <a:ext cx="4269507" cy="2168498"/>
          </a:xfrm>
          <a:prstGeom prst="rect">
            <a:avLst/>
          </a:prstGeom>
        </p:spPr>
      </p:pic>
      <p:cxnSp>
        <p:nvCxnSpPr>
          <p:cNvPr id="111" name="Straight Arrow Connector 110">
            <a:extLst>
              <a:ext uri="{FF2B5EF4-FFF2-40B4-BE49-F238E27FC236}">
                <a16:creationId xmlns="" xmlns:a16="http://schemas.microsoft.com/office/drawing/2014/main" id="{7FA478D5-A182-455D-AC4D-E6C69F724887}"/>
              </a:ext>
            </a:extLst>
          </p:cNvPr>
          <p:cNvCxnSpPr>
            <a:cxnSpLocks/>
          </p:cNvCxnSpPr>
          <p:nvPr/>
        </p:nvCxnSpPr>
        <p:spPr>
          <a:xfrm flipV="1">
            <a:off x="16577081" y="8747219"/>
            <a:ext cx="1140890" cy="3734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17158837" y="4868045"/>
            <a:ext cx="5487258" cy="4673485"/>
            <a:chOff x="7362092" y="1388075"/>
            <a:chExt cx="5212547" cy="4177640"/>
          </a:xfrm>
        </p:grpSpPr>
        <p:sp>
          <p:nvSpPr>
            <p:cNvPr id="113" name="TextBox 112">
              <a:extLst>
                <a:ext uri="{FF2B5EF4-FFF2-40B4-BE49-F238E27FC236}">
                  <a16:creationId xmlns="" xmlns:a16="http://schemas.microsoft.com/office/drawing/2014/main" id="{A8D453C4-1598-490C-80B6-5349957EA0A2}"/>
                </a:ext>
              </a:extLst>
            </p:cNvPr>
            <p:cNvSpPr txBox="1"/>
            <p:nvPr/>
          </p:nvSpPr>
          <p:spPr>
            <a:xfrm>
              <a:off x="10881519" y="2023811"/>
              <a:ext cx="1308100" cy="400110"/>
            </a:xfrm>
            <a:prstGeom prst="rect">
              <a:avLst/>
            </a:prstGeom>
            <a:noFill/>
          </p:spPr>
          <p:txBody>
            <a:bodyPr wrap="square" rtlCol="0">
              <a:spAutoFit/>
            </a:bodyPr>
            <a:lstStyle/>
            <a:p>
              <a:pPr algn="ctr"/>
              <a:r>
                <a:rPr lang="en-US" sz="2000" b="1" dirty="0"/>
                <a:t>2013</a:t>
              </a:r>
            </a:p>
          </p:txBody>
        </p:sp>
        <p:grpSp>
          <p:nvGrpSpPr>
            <p:cNvPr id="114" name="Group 113"/>
            <p:cNvGrpSpPr/>
            <p:nvPr/>
          </p:nvGrpSpPr>
          <p:grpSpPr>
            <a:xfrm>
              <a:off x="7362092" y="1388075"/>
              <a:ext cx="5212547" cy="4177640"/>
              <a:chOff x="7362092" y="1388075"/>
              <a:chExt cx="5212547" cy="4177640"/>
            </a:xfrm>
          </p:grpSpPr>
          <p:pic>
            <p:nvPicPr>
              <p:cNvPr id="115" name="Picture 114">
                <a:extLst>
                  <a:ext uri="{FF2B5EF4-FFF2-40B4-BE49-F238E27FC236}">
                    <a16:creationId xmlns="" xmlns:a16="http://schemas.microsoft.com/office/drawing/2014/main" id="{0F1520BB-1C55-4FD4-965D-EB6E599063BC}"/>
                  </a:ext>
                </a:extLst>
              </p:cNvPr>
              <p:cNvPicPr>
                <a:picLocks noChangeAspect="1"/>
              </p:cNvPicPr>
              <p:nvPr/>
            </p:nvPicPr>
            <p:blipFill rotWithShape="1">
              <a:blip r:embed="rId23"/>
              <a:srcRect l="49791" t="48702"/>
              <a:stretch/>
            </p:blipFill>
            <p:spPr>
              <a:xfrm>
                <a:off x="7362092" y="1642701"/>
                <a:ext cx="3265528" cy="2611160"/>
              </a:xfrm>
              <a:prstGeom prst="rect">
                <a:avLst/>
              </a:prstGeom>
            </p:spPr>
          </p:pic>
          <p:pic>
            <p:nvPicPr>
              <p:cNvPr id="116" name="Picture 115">
                <a:extLst>
                  <a:ext uri="{FF2B5EF4-FFF2-40B4-BE49-F238E27FC236}">
                    <a16:creationId xmlns="" xmlns:a16="http://schemas.microsoft.com/office/drawing/2014/main" id="{4CD810B7-C1D7-4E78-860E-C409D8F5485F}"/>
                  </a:ext>
                </a:extLst>
              </p:cNvPr>
              <p:cNvPicPr>
                <a:picLocks noChangeAspect="1"/>
              </p:cNvPicPr>
              <p:nvPr/>
            </p:nvPicPr>
            <p:blipFill rotWithShape="1">
              <a:blip r:embed="rId23"/>
              <a:srcRect l="49791" t="48702"/>
              <a:stretch/>
            </p:blipFill>
            <p:spPr>
              <a:xfrm>
                <a:off x="7514492" y="1795101"/>
                <a:ext cx="3265528" cy="2611160"/>
              </a:xfrm>
              <a:prstGeom prst="rect">
                <a:avLst/>
              </a:prstGeom>
            </p:spPr>
          </p:pic>
          <p:pic>
            <p:nvPicPr>
              <p:cNvPr id="117" name="Picture 116">
                <a:extLst>
                  <a:ext uri="{FF2B5EF4-FFF2-40B4-BE49-F238E27FC236}">
                    <a16:creationId xmlns="" xmlns:a16="http://schemas.microsoft.com/office/drawing/2014/main" id="{B9CC9DA2-F870-4D57-8E50-242B6FD87ED5}"/>
                  </a:ext>
                </a:extLst>
              </p:cNvPr>
              <p:cNvPicPr>
                <a:picLocks noChangeAspect="1"/>
              </p:cNvPicPr>
              <p:nvPr/>
            </p:nvPicPr>
            <p:blipFill rotWithShape="1">
              <a:blip r:embed="rId23"/>
              <a:srcRect l="49791" t="48702"/>
              <a:stretch/>
            </p:blipFill>
            <p:spPr>
              <a:xfrm>
                <a:off x="7666892" y="1947501"/>
                <a:ext cx="3265528" cy="2611160"/>
              </a:xfrm>
              <a:prstGeom prst="rect">
                <a:avLst/>
              </a:prstGeom>
            </p:spPr>
          </p:pic>
          <p:pic>
            <p:nvPicPr>
              <p:cNvPr id="118" name="Picture 117">
                <a:extLst>
                  <a:ext uri="{FF2B5EF4-FFF2-40B4-BE49-F238E27FC236}">
                    <a16:creationId xmlns="" xmlns:a16="http://schemas.microsoft.com/office/drawing/2014/main" id="{8B895D7D-73CB-4A33-B617-7DCCAE8AEB34}"/>
                  </a:ext>
                </a:extLst>
              </p:cNvPr>
              <p:cNvPicPr>
                <a:picLocks noChangeAspect="1"/>
              </p:cNvPicPr>
              <p:nvPr/>
            </p:nvPicPr>
            <p:blipFill rotWithShape="1">
              <a:blip r:embed="rId23"/>
              <a:srcRect l="49791" t="48702"/>
              <a:stretch/>
            </p:blipFill>
            <p:spPr>
              <a:xfrm>
                <a:off x="7819292" y="2099901"/>
                <a:ext cx="3265528" cy="2611160"/>
              </a:xfrm>
              <a:prstGeom prst="rect">
                <a:avLst/>
              </a:prstGeom>
            </p:spPr>
          </p:pic>
          <p:pic>
            <p:nvPicPr>
              <p:cNvPr id="119" name="Picture 118">
                <a:extLst>
                  <a:ext uri="{FF2B5EF4-FFF2-40B4-BE49-F238E27FC236}">
                    <a16:creationId xmlns="" xmlns:a16="http://schemas.microsoft.com/office/drawing/2014/main" id="{8A718CEE-A660-47EE-A29B-1170E773325F}"/>
                  </a:ext>
                </a:extLst>
              </p:cNvPr>
              <p:cNvPicPr>
                <a:picLocks noChangeAspect="1"/>
              </p:cNvPicPr>
              <p:nvPr/>
            </p:nvPicPr>
            <p:blipFill rotWithShape="1">
              <a:blip r:embed="rId23"/>
              <a:srcRect l="49791" t="48702"/>
              <a:stretch/>
            </p:blipFill>
            <p:spPr>
              <a:xfrm>
                <a:off x="7971692" y="2252301"/>
                <a:ext cx="3265528" cy="2611160"/>
              </a:xfrm>
              <a:prstGeom prst="rect">
                <a:avLst/>
              </a:prstGeom>
            </p:spPr>
          </p:pic>
          <p:pic>
            <p:nvPicPr>
              <p:cNvPr id="120" name="Picture 119">
                <a:extLst>
                  <a:ext uri="{FF2B5EF4-FFF2-40B4-BE49-F238E27FC236}">
                    <a16:creationId xmlns="" xmlns:a16="http://schemas.microsoft.com/office/drawing/2014/main" id="{C58A7E7B-72CE-4D3A-913D-048CD238F1B7}"/>
                  </a:ext>
                </a:extLst>
              </p:cNvPr>
              <p:cNvPicPr>
                <a:picLocks noChangeAspect="1"/>
              </p:cNvPicPr>
              <p:nvPr/>
            </p:nvPicPr>
            <p:blipFill rotWithShape="1">
              <a:blip r:embed="rId23"/>
              <a:srcRect l="49791" t="48702"/>
              <a:stretch/>
            </p:blipFill>
            <p:spPr>
              <a:xfrm>
                <a:off x="8124092" y="2404701"/>
                <a:ext cx="3265528" cy="2611160"/>
              </a:xfrm>
              <a:prstGeom prst="rect">
                <a:avLst/>
              </a:prstGeom>
            </p:spPr>
          </p:pic>
          <p:pic>
            <p:nvPicPr>
              <p:cNvPr id="121" name="Picture 120">
                <a:extLst>
                  <a:ext uri="{FF2B5EF4-FFF2-40B4-BE49-F238E27FC236}">
                    <a16:creationId xmlns="" xmlns:a16="http://schemas.microsoft.com/office/drawing/2014/main" id="{C09F4770-F768-4F48-ABF5-1C23ED644382}"/>
                  </a:ext>
                </a:extLst>
              </p:cNvPr>
              <p:cNvPicPr>
                <a:picLocks noChangeAspect="1"/>
              </p:cNvPicPr>
              <p:nvPr/>
            </p:nvPicPr>
            <p:blipFill rotWithShape="1">
              <a:blip r:embed="rId23"/>
              <a:srcRect l="49791" t="48702"/>
              <a:stretch/>
            </p:blipFill>
            <p:spPr>
              <a:xfrm>
                <a:off x="8276492" y="2557101"/>
                <a:ext cx="3265528" cy="2611160"/>
              </a:xfrm>
              <a:prstGeom prst="rect">
                <a:avLst/>
              </a:prstGeom>
            </p:spPr>
          </p:pic>
          <p:pic>
            <p:nvPicPr>
              <p:cNvPr id="122" name="Picture 121">
                <a:extLst>
                  <a:ext uri="{FF2B5EF4-FFF2-40B4-BE49-F238E27FC236}">
                    <a16:creationId xmlns="" xmlns:a16="http://schemas.microsoft.com/office/drawing/2014/main" id="{EF468C80-9CB6-43BF-B6FC-5CBDC4C32C71}"/>
                  </a:ext>
                </a:extLst>
              </p:cNvPr>
              <p:cNvPicPr>
                <a:picLocks noChangeAspect="1"/>
              </p:cNvPicPr>
              <p:nvPr/>
            </p:nvPicPr>
            <p:blipFill rotWithShape="1">
              <a:blip r:embed="rId23"/>
              <a:srcRect l="49791" t="48702"/>
              <a:stretch/>
            </p:blipFill>
            <p:spPr>
              <a:xfrm>
                <a:off x="8428892" y="2709501"/>
                <a:ext cx="3265528" cy="2611160"/>
              </a:xfrm>
              <a:prstGeom prst="rect">
                <a:avLst/>
              </a:prstGeom>
            </p:spPr>
          </p:pic>
          <p:pic>
            <p:nvPicPr>
              <p:cNvPr id="123" name="Picture 122">
                <a:extLst>
                  <a:ext uri="{FF2B5EF4-FFF2-40B4-BE49-F238E27FC236}">
                    <a16:creationId xmlns="" xmlns:a16="http://schemas.microsoft.com/office/drawing/2014/main" id="{A9C8F46D-843B-4A54-8A83-89E3128AF638}"/>
                  </a:ext>
                </a:extLst>
              </p:cNvPr>
              <p:cNvPicPr>
                <a:picLocks noChangeAspect="1"/>
              </p:cNvPicPr>
              <p:nvPr/>
            </p:nvPicPr>
            <p:blipFill rotWithShape="1">
              <a:blip r:embed="rId23"/>
              <a:srcRect l="51240" b="51669"/>
              <a:stretch/>
            </p:blipFill>
            <p:spPr>
              <a:xfrm>
                <a:off x="8686148" y="2985742"/>
                <a:ext cx="3325772" cy="2579973"/>
              </a:xfrm>
              <a:prstGeom prst="rect">
                <a:avLst/>
              </a:prstGeom>
            </p:spPr>
          </p:pic>
          <p:sp>
            <p:nvSpPr>
              <p:cNvPr id="124" name="TextBox 123">
                <a:extLst>
                  <a:ext uri="{FF2B5EF4-FFF2-40B4-BE49-F238E27FC236}">
                    <a16:creationId xmlns="" xmlns:a16="http://schemas.microsoft.com/office/drawing/2014/main" id="{43103DC3-ED41-41FA-B511-282890BC4064}"/>
                  </a:ext>
                </a:extLst>
              </p:cNvPr>
              <p:cNvSpPr txBox="1"/>
              <p:nvPr/>
            </p:nvSpPr>
            <p:spPr>
              <a:xfrm>
                <a:off x="10176770" y="1388075"/>
                <a:ext cx="1308100" cy="400110"/>
              </a:xfrm>
              <a:prstGeom prst="rect">
                <a:avLst/>
              </a:prstGeom>
              <a:noFill/>
            </p:spPr>
            <p:txBody>
              <a:bodyPr wrap="square" rtlCol="0">
                <a:spAutoFit/>
              </a:bodyPr>
              <a:lstStyle/>
              <a:p>
                <a:pPr algn="ctr"/>
                <a:r>
                  <a:rPr lang="en-US" sz="2000" b="1" dirty="0"/>
                  <a:t>2010</a:t>
                </a:r>
              </a:p>
            </p:txBody>
          </p:sp>
          <p:sp>
            <p:nvSpPr>
              <p:cNvPr id="125" name="TextBox 124">
                <a:extLst>
                  <a:ext uri="{FF2B5EF4-FFF2-40B4-BE49-F238E27FC236}">
                    <a16:creationId xmlns="" xmlns:a16="http://schemas.microsoft.com/office/drawing/2014/main" id="{3DDA581C-06EB-4884-8FF8-23CEA85E5D3A}"/>
                  </a:ext>
                </a:extLst>
              </p:cNvPr>
              <p:cNvSpPr txBox="1"/>
              <p:nvPr/>
            </p:nvSpPr>
            <p:spPr>
              <a:xfrm>
                <a:off x="10456120" y="1580144"/>
                <a:ext cx="1308100" cy="400110"/>
              </a:xfrm>
              <a:prstGeom prst="rect">
                <a:avLst/>
              </a:prstGeom>
              <a:noFill/>
            </p:spPr>
            <p:txBody>
              <a:bodyPr wrap="square" rtlCol="0">
                <a:spAutoFit/>
              </a:bodyPr>
              <a:lstStyle/>
              <a:p>
                <a:pPr algn="ctr"/>
                <a:r>
                  <a:rPr lang="en-US" sz="2000" b="1" dirty="0"/>
                  <a:t>2011</a:t>
                </a:r>
              </a:p>
            </p:txBody>
          </p:sp>
          <p:sp>
            <p:nvSpPr>
              <p:cNvPr id="126" name="TextBox 125">
                <a:extLst>
                  <a:ext uri="{FF2B5EF4-FFF2-40B4-BE49-F238E27FC236}">
                    <a16:creationId xmlns="" xmlns:a16="http://schemas.microsoft.com/office/drawing/2014/main" id="{5EA8EBA4-2934-44E2-8B1C-C04667AFE6F8}"/>
                  </a:ext>
                </a:extLst>
              </p:cNvPr>
              <p:cNvSpPr txBox="1"/>
              <p:nvPr/>
            </p:nvSpPr>
            <p:spPr>
              <a:xfrm>
                <a:off x="11110119" y="2264392"/>
                <a:ext cx="1308100" cy="400110"/>
              </a:xfrm>
              <a:prstGeom prst="rect">
                <a:avLst/>
              </a:prstGeom>
              <a:noFill/>
            </p:spPr>
            <p:txBody>
              <a:bodyPr wrap="square" rtlCol="0">
                <a:spAutoFit/>
              </a:bodyPr>
              <a:lstStyle/>
              <a:p>
                <a:pPr algn="ctr"/>
                <a:r>
                  <a:rPr lang="en-US" sz="2000" b="1" dirty="0"/>
                  <a:t>2014</a:t>
                </a:r>
              </a:p>
            </p:txBody>
          </p:sp>
          <p:sp>
            <p:nvSpPr>
              <p:cNvPr id="127" name="TextBox 126">
                <a:extLst>
                  <a:ext uri="{FF2B5EF4-FFF2-40B4-BE49-F238E27FC236}">
                    <a16:creationId xmlns="" xmlns:a16="http://schemas.microsoft.com/office/drawing/2014/main" id="{21CF1F28-5A67-45C2-8A50-C52799F26A39}"/>
                  </a:ext>
                </a:extLst>
              </p:cNvPr>
              <p:cNvSpPr txBox="1"/>
              <p:nvPr/>
            </p:nvSpPr>
            <p:spPr>
              <a:xfrm>
                <a:off x="11266539" y="2480887"/>
                <a:ext cx="1308100" cy="400110"/>
              </a:xfrm>
              <a:prstGeom prst="rect">
                <a:avLst/>
              </a:prstGeom>
              <a:noFill/>
            </p:spPr>
            <p:txBody>
              <a:bodyPr wrap="square" rtlCol="0">
                <a:spAutoFit/>
              </a:bodyPr>
              <a:lstStyle/>
              <a:p>
                <a:pPr algn="ctr"/>
                <a:r>
                  <a:rPr lang="en-US" sz="2000" b="1" dirty="0"/>
                  <a:t>2015</a:t>
                </a:r>
              </a:p>
            </p:txBody>
          </p:sp>
          <p:sp>
            <p:nvSpPr>
              <p:cNvPr id="128" name="TextBox 127">
                <a:extLst>
                  <a:ext uri="{FF2B5EF4-FFF2-40B4-BE49-F238E27FC236}">
                    <a16:creationId xmlns="" xmlns:a16="http://schemas.microsoft.com/office/drawing/2014/main" id="{8ADD8A33-B12B-422B-BAB8-258753FAEEC3}"/>
                  </a:ext>
                </a:extLst>
              </p:cNvPr>
              <p:cNvSpPr txBox="1"/>
              <p:nvPr/>
            </p:nvSpPr>
            <p:spPr>
              <a:xfrm>
                <a:off x="10652818" y="1819253"/>
                <a:ext cx="1308100" cy="400110"/>
              </a:xfrm>
              <a:prstGeom prst="rect">
                <a:avLst/>
              </a:prstGeom>
              <a:noFill/>
            </p:spPr>
            <p:txBody>
              <a:bodyPr wrap="square" rtlCol="0">
                <a:spAutoFit/>
              </a:bodyPr>
              <a:lstStyle/>
              <a:p>
                <a:pPr algn="ctr"/>
                <a:r>
                  <a:rPr lang="en-US" sz="2000" b="1" dirty="0"/>
                  <a:t>2012</a:t>
                </a:r>
              </a:p>
            </p:txBody>
          </p:sp>
        </p:grpSp>
      </p:grpSp>
      <p:pic>
        <p:nvPicPr>
          <p:cNvPr id="2" name="Picture 1">
            <a:extLst>
              <a:ext uri="{FF2B5EF4-FFF2-40B4-BE49-F238E27FC236}">
                <a16:creationId xmlns="" xmlns:a16="http://schemas.microsoft.com/office/drawing/2014/main" id="{FC69D674-C2F1-40CA-AF40-3CAB2B757D80}"/>
              </a:ext>
            </a:extLst>
          </p:cNvPr>
          <p:cNvPicPr>
            <a:picLocks noChangeAspect="1"/>
          </p:cNvPicPr>
          <p:nvPr/>
        </p:nvPicPr>
        <p:blipFill rotWithShape="1">
          <a:blip r:embed="rId24"/>
          <a:srcRect l="42161" t="38534" r="498" b="9982"/>
          <a:stretch/>
        </p:blipFill>
        <p:spPr>
          <a:xfrm>
            <a:off x="18726178" y="10867034"/>
            <a:ext cx="4158988" cy="2489412"/>
          </a:xfrm>
          <a:prstGeom prst="rect">
            <a:avLst/>
          </a:prstGeom>
          <a:ln w="19050">
            <a:solidFill>
              <a:schemeClr val="tx1"/>
            </a:solidFill>
          </a:ln>
        </p:spPr>
      </p:pic>
      <p:sp>
        <p:nvSpPr>
          <p:cNvPr id="4" name="TextBox 3"/>
          <p:cNvSpPr txBox="1"/>
          <p:nvPr/>
        </p:nvSpPr>
        <p:spPr>
          <a:xfrm flipH="1">
            <a:off x="18730159" y="13393336"/>
            <a:ext cx="4057032" cy="338554"/>
          </a:xfrm>
          <a:prstGeom prst="rect">
            <a:avLst/>
          </a:prstGeom>
          <a:noFill/>
        </p:spPr>
        <p:txBody>
          <a:bodyPr wrap="square" rtlCol="0">
            <a:spAutoFit/>
          </a:bodyPr>
          <a:lstStyle/>
          <a:p>
            <a:r>
              <a:rPr lang="en-GB" sz="1600" i="1" dirty="0" smtClean="0">
                <a:latin typeface="Arial" panose="020B0604020202020204" pitchFamily="34" charset="0"/>
                <a:cs typeface="Arial" panose="020B0604020202020204" pitchFamily="34" charset="0"/>
              </a:rPr>
              <a:t>GEE Visualization Platform</a:t>
            </a:r>
            <a:endParaRPr lang="en-GB"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9428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1831</TotalTime>
  <Words>951</Words>
  <Application>Microsoft Office PowerPoint</Application>
  <PresentationFormat>Custom</PresentationFormat>
  <Paragraphs>133</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149</cp:revision>
  <cp:lastPrinted>2018-09-21T18:31:57Z</cp:lastPrinted>
  <dcterms:created xsi:type="dcterms:W3CDTF">2017-08-02T18:32:15Z</dcterms:created>
  <dcterms:modified xsi:type="dcterms:W3CDTF">2020-01-30T14:02:34Z</dcterms:modified>
</cp:coreProperties>
</file>